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57" r:id="rId1"/>
  </p:sldMasterIdLst>
  <p:notesMasterIdLst>
    <p:notesMasterId r:id="rId22"/>
  </p:notesMasterIdLst>
  <p:handoutMasterIdLst>
    <p:handoutMasterId r:id="rId23"/>
  </p:handoutMasterIdLst>
  <p:sldIdLst>
    <p:sldId id="297" r:id="rId2"/>
    <p:sldId id="317" r:id="rId3"/>
    <p:sldId id="276" r:id="rId4"/>
    <p:sldId id="316" r:id="rId5"/>
    <p:sldId id="259" r:id="rId6"/>
    <p:sldId id="298" r:id="rId7"/>
    <p:sldId id="306" r:id="rId8"/>
    <p:sldId id="319" r:id="rId9"/>
    <p:sldId id="299" r:id="rId10"/>
    <p:sldId id="310" r:id="rId11"/>
    <p:sldId id="302" r:id="rId12"/>
    <p:sldId id="320" r:id="rId13"/>
    <p:sldId id="303" r:id="rId14"/>
    <p:sldId id="321" r:id="rId15"/>
    <p:sldId id="322" r:id="rId16"/>
    <p:sldId id="304" r:id="rId17"/>
    <p:sldId id="308" r:id="rId18"/>
    <p:sldId id="307" r:id="rId19"/>
    <p:sldId id="311" r:id="rId20"/>
    <p:sldId id="309" r:id="rId21"/>
  </p:sldIdLst>
  <p:sldSz cx="9144000" cy="6858000" type="screen4x3"/>
  <p:notesSz cx="7099300" cy="10234613"/>
  <p:custDataLst>
    <p:tags r:id="rId24"/>
  </p:custDataLst>
  <p:defaultTextStyle>
    <a:defPPr>
      <a:defRPr lang="zh-CN"/>
    </a:defPPr>
    <a:lvl1pPr algn="l" rtl="0" fontAlgn="base">
      <a:spcBef>
        <a:spcPct val="0"/>
      </a:spcBef>
      <a:spcAft>
        <a:spcPct val="0"/>
      </a:spcAft>
      <a:defRPr kern="1200">
        <a:solidFill>
          <a:schemeClr val="tx1"/>
        </a:solidFill>
        <a:latin typeface="Arial" charset="0"/>
        <a:ea typeface="宋体" charset="0"/>
        <a:cs typeface="Arial" charset="0"/>
      </a:defRPr>
    </a:lvl1pPr>
    <a:lvl2pPr marL="457200" algn="l" rtl="0" fontAlgn="base">
      <a:spcBef>
        <a:spcPct val="0"/>
      </a:spcBef>
      <a:spcAft>
        <a:spcPct val="0"/>
      </a:spcAft>
      <a:defRPr kern="1200">
        <a:solidFill>
          <a:schemeClr val="tx1"/>
        </a:solidFill>
        <a:latin typeface="Arial" charset="0"/>
        <a:ea typeface="宋体" charset="0"/>
        <a:cs typeface="Arial" charset="0"/>
      </a:defRPr>
    </a:lvl2pPr>
    <a:lvl3pPr marL="914400" algn="l" rtl="0" fontAlgn="base">
      <a:spcBef>
        <a:spcPct val="0"/>
      </a:spcBef>
      <a:spcAft>
        <a:spcPct val="0"/>
      </a:spcAft>
      <a:defRPr kern="1200">
        <a:solidFill>
          <a:schemeClr val="tx1"/>
        </a:solidFill>
        <a:latin typeface="Arial" charset="0"/>
        <a:ea typeface="宋体" charset="0"/>
        <a:cs typeface="Arial" charset="0"/>
      </a:defRPr>
    </a:lvl3pPr>
    <a:lvl4pPr marL="1371600" algn="l" rtl="0" fontAlgn="base">
      <a:spcBef>
        <a:spcPct val="0"/>
      </a:spcBef>
      <a:spcAft>
        <a:spcPct val="0"/>
      </a:spcAft>
      <a:defRPr kern="1200">
        <a:solidFill>
          <a:schemeClr val="tx1"/>
        </a:solidFill>
        <a:latin typeface="Arial" charset="0"/>
        <a:ea typeface="宋体" charset="0"/>
        <a:cs typeface="Arial" charset="0"/>
      </a:defRPr>
    </a:lvl4pPr>
    <a:lvl5pPr marL="1828800" algn="l" rtl="0" fontAlgn="base">
      <a:spcBef>
        <a:spcPct val="0"/>
      </a:spcBef>
      <a:spcAft>
        <a:spcPct val="0"/>
      </a:spcAft>
      <a:defRPr kern="1200">
        <a:solidFill>
          <a:schemeClr val="tx1"/>
        </a:solidFill>
        <a:latin typeface="Arial" charset="0"/>
        <a:ea typeface="宋体" charset="0"/>
        <a:cs typeface="Arial" charset="0"/>
      </a:defRPr>
    </a:lvl5pPr>
    <a:lvl6pPr marL="2286000" algn="l" defTabSz="457200" rtl="0" eaLnBrk="1" latinLnBrk="0" hangingPunct="1">
      <a:defRPr kern="1200">
        <a:solidFill>
          <a:schemeClr val="tx1"/>
        </a:solidFill>
        <a:latin typeface="Arial" charset="0"/>
        <a:ea typeface="宋体" charset="0"/>
        <a:cs typeface="Arial" charset="0"/>
      </a:defRPr>
    </a:lvl6pPr>
    <a:lvl7pPr marL="2743200" algn="l" defTabSz="457200" rtl="0" eaLnBrk="1" latinLnBrk="0" hangingPunct="1">
      <a:defRPr kern="1200">
        <a:solidFill>
          <a:schemeClr val="tx1"/>
        </a:solidFill>
        <a:latin typeface="Arial" charset="0"/>
        <a:ea typeface="宋体" charset="0"/>
        <a:cs typeface="Arial" charset="0"/>
      </a:defRPr>
    </a:lvl7pPr>
    <a:lvl8pPr marL="3200400" algn="l" defTabSz="457200" rtl="0" eaLnBrk="1" latinLnBrk="0" hangingPunct="1">
      <a:defRPr kern="1200">
        <a:solidFill>
          <a:schemeClr val="tx1"/>
        </a:solidFill>
        <a:latin typeface="Arial" charset="0"/>
        <a:ea typeface="宋体" charset="0"/>
        <a:cs typeface="Arial" charset="0"/>
      </a:defRPr>
    </a:lvl8pPr>
    <a:lvl9pPr marL="3657600" algn="l" defTabSz="457200" rtl="0" eaLnBrk="1" latinLnBrk="0" hangingPunct="1">
      <a:defRPr kern="1200">
        <a:solidFill>
          <a:schemeClr val="tx1"/>
        </a:solidFill>
        <a:latin typeface="Arial" charset="0"/>
        <a:ea typeface="宋体" charset="0"/>
        <a:cs typeface="Arial"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224">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D3023"/>
    <a:srgbClr val="E6E6E6"/>
    <a:srgbClr val="DDDDDD"/>
    <a:srgbClr val="D60093"/>
    <a:srgbClr val="B2B2B2"/>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366" autoAdjust="0"/>
    <p:restoredTop sz="79464" autoAdjust="0"/>
  </p:normalViewPr>
  <p:slideViewPr>
    <p:cSldViewPr>
      <p:cViewPr varScale="1">
        <p:scale>
          <a:sx n="91" d="100"/>
          <a:sy n="91" d="100"/>
        </p:scale>
        <p:origin x="2256"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7" d="100"/>
          <a:sy n="57" d="100"/>
        </p:scale>
        <p:origin x="-1836" y="-102"/>
      </p:cViewPr>
      <p:guideLst>
        <p:guide orient="horz" pos="3224"/>
        <p:guide pos="2236"/>
      </p:guideLst>
    </p:cSldViewPr>
  </p:notesViewPr>
  <p:gridSpacing cx="36004" cy="36004"/>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890" name="Rectangle 2"/>
          <p:cNvSpPr>
            <a:spLocks noGrp="1" noChangeArrowheads="1"/>
          </p:cNvSpPr>
          <p:nvPr>
            <p:ph type="hdr" sz="quarter"/>
          </p:nvPr>
        </p:nvSpPr>
        <p:spPr bwMode="auto">
          <a:xfrm>
            <a:off x="0" y="0"/>
            <a:ext cx="3076575" cy="51117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defTabSz="990600">
              <a:defRPr kumimoji="1" sz="1300">
                <a:latin typeface="Times New Roman" pitchFamily="18" charset="0"/>
                <a:ea typeface="宋体" pitchFamily="2" charset="-122"/>
                <a:cs typeface="+mn-cs"/>
              </a:defRPr>
            </a:lvl1pPr>
          </a:lstStyle>
          <a:p>
            <a:pPr>
              <a:defRPr/>
            </a:pPr>
            <a:endParaRPr lang="en-US" altLang="zh-CN"/>
          </a:p>
        </p:txBody>
      </p:sp>
      <p:sp>
        <p:nvSpPr>
          <p:cNvPr id="37891" name="Rectangle 3"/>
          <p:cNvSpPr>
            <a:spLocks noGrp="1" noChangeArrowheads="1"/>
          </p:cNvSpPr>
          <p:nvPr>
            <p:ph type="dt" sz="quarter" idx="1"/>
          </p:nvPr>
        </p:nvSpPr>
        <p:spPr bwMode="auto">
          <a:xfrm>
            <a:off x="4022725" y="0"/>
            <a:ext cx="3076575" cy="51117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r" defTabSz="990600">
              <a:defRPr kumimoji="1" sz="1300">
                <a:latin typeface="Times New Roman" pitchFamily="18" charset="0"/>
                <a:ea typeface="宋体" pitchFamily="2" charset="-122"/>
                <a:cs typeface="+mn-cs"/>
              </a:defRPr>
            </a:lvl1pPr>
          </a:lstStyle>
          <a:p>
            <a:pPr>
              <a:defRPr/>
            </a:pPr>
            <a:endParaRPr lang="en-US" altLang="zh-CN"/>
          </a:p>
        </p:txBody>
      </p:sp>
      <p:sp>
        <p:nvSpPr>
          <p:cNvPr id="37892" name="Rectangle 4"/>
          <p:cNvSpPr>
            <a:spLocks noGrp="1" noChangeArrowheads="1"/>
          </p:cNvSpPr>
          <p:nvPr>
            <p:ph type="ftr" sz="quarter" idx="2"/>
          </p:nvPr>
        </p:nvSpPr>
        <p:spPr bwMode="auto">
          <a:xfrm>
            <a:off x="0" y="9723438"/>
            <a:ext cx="3076575" cy="511175"/>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defTabSz="990600">
              <a:defRPr kumimoji="1" sz="1300">
                <a:latin typeface="Times New Roman" pitchFamily="18" charset="0"/>
                <a:ea typeface="宋体" pitchFamily="2" charset="-122"/>
                <a:cs typeface="+mn-cs"/>
              </a:defRPr>
            </a:lvl1pPr>
          </a:lstStyle>
          <a:p>
            <a:pPr>
              <a:defRPr/>
            </a:pPr>
            <a:endParaRPr lang="en-US" altLang="zh-CN"/>
          </a:p>
        </p:txBody>
      </p:sp>
      <p:sp>
        <p:nvSpPr>
          <p:cNvPr id="37893" name="Rectangle 5"/>
          <p:cNvSpPr>
            <a:spLocks noGrp="1" noChangeArrowheads="1"/>
          </p:cNvSpPr>
          <p:nvPr>
            <p:ph type="sldNum" sz="quarter" idx="3"/>
          </p:nvPr>
        </p:nvSpPr>
        <p:spPr bwMode="auto">
          <a:xfrm>
            <a:off x="4022725" y="9723438"/>
            <a:ext cx="3076575" cy="511175"/>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r" defTabSz="990600">
              <a:defRPr kumimoji="1" sz="1300">
                <a:latin typeface="Times New Roman" charset="0"/>
                <a:cs typeface="宋体" charset="0"/>
              </a:defRPr>
            </a:lvl1pPr>
          </a:lstStyle>
          <a:p>
            <a:fld id="{B68841C7-E02F-ED43-8EA9-24B1E6870981}" type="slidenum">
              <a:rPr lang="en-US" altLang="zh-CN"/>
              <a:pPr/>
              <a:t>‹#›</a:t>
            </a:fld>
            <a:endParaRPr lang="en-US" altLang="zh-CN"/>
          </a:p>
        </p:txBody>
      </p:sp>
    </p:spTree>
    <p:extLst>
      <p:ext uri="{BB962C8B-B14F-4D97-AF65-F5344CB8AC3E}">
        <p14:creationId xmlns:p14="http://schemas.microsoft.com/office/powerpoint/2010/main" val="419757092"/>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png>
</file>

<file path=ppt/media/image12.tiff>
</file>

<file path=ppt/media/image13.png>
</file>

<file path=ppt/media/image14.png>
</file>

<file path=ppt/media/image15.tiff>
</file>

<file path=ppt/media/image2.png>
</file>

<file path=ppt/media/image4.jpe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p:cNvSpPr>
            <a:spLocks noGrp="1" noChangeArrowheads="1"/>
          </p:cNvSpPr>
          <p:nvPr>
            <p:ph type="hdr" sz="quarter"/>
          </p:nvPr>
        </p:nvSpPr>
        <p:spPr bwMode="auto">
          <a:xfrm>
            <a:off x="0" y="0"/>
            <a:ext cx="3076575" cy="51117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defTabSz="990600">
              <a:defRPr kumimoji="1" sz="1300">
                <a:latin typeface="Times New Roman" pitchFamily="18" charset="0"/>
                <a:ea typeface="宋体" pitchFamily="2" charset="-122"/>
                <a:cs typeface="+mn-cs"/>
              </a:defRPr>
            </a:lvl1pPr>
          </a:lstStyle>
          <a:p>
            <a:pPr>
              <a:defRPr/>
            </a:pPr>
            <a:endParaRPr lang="en-US" altLang="zh-CN"/>
          </a:p>
        </p:txBody>
      </p:sp>
      <p:sp>
        <p:nvSpPr>
          <p:cNvPr id="36867" name="Rectangle 3"/>
          <p:cNvSpPr>
            <a:spLocks noGrp="1" noChangeArrowheads="1"/>
          </p:cNvSpPr>
          <p:nvPr>
            <p:ph type="dt" idx="1"/>
          </p:nvPr>
        </p:nvSpPr>
        <p:spPr bwMode="auto">
          <a:xfrm>
            <a:off x="4022725" y="0"/>
            <a:ext cx="3076575" cy="511175"/>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r" defTabSz="990600">
              <a:defRPr kumimoji="1" sz="1300">
                <a:latin typeface="Times New Roman" pitchFamily="18" charset="0"/>
                <a:ea typeface="宋体" pitchFamily="2" charset="-122"/>
                <a:cs typeface="+mn-cs"/>
              </a:defRPr>
            </a:lvl1pPr>
          </a:lstStyle>
          <a:p>
            <a:pPr>
              <a:defRPr/>
            </a:pPr>
            <a:endParaRPr lang="en-US" altLang="zh-CN"/>
          </a:p>
        </p:txBody>
      </p:sp>
      <p:sp>
        <p:nvSpPr>
          <p:cNvPr id="28676" name="Rectangle 4"/>
          <p:cNvSpPr>
            <a:spLocks noGrp="1" noRot="1" noChangeAspect="1" noChangeArrowheads="1" noTextEdit="1"/>
          </p:cNvSpPr>
          <p:nvPr>
            <p:ph type="sldImg" idx="2"/>
          </p:nvPr>
        </p:nvSpPr>
        <p:spPr bwMode="auto">
          <a:xfrm>
            <a:off x="990600" y="768350"/>
            <a:ext cx="5118100" cy="3836988"/>
          </a:xfrm>
          <a:prstGeom prst="rect">
            <a:avLst/>
          </a:prstGeom>
          <a:noFill/>
          <a:ln w="9525">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Lst>
        </p:spPr>
      </p:sp>
      <p:sp>
        <p:nvSpPr>
          <p:cNvPr id="36869" name="Rectangle 5"/>
          <p:cNvSpPr>
            <a:spLocks noGrp="1" noChangeArrowheads="1"/>
          </p:cNvSpPr>
          <p:nvPr>
            <p:ph type="body" sz="quarter" idx="3"/>
          </p:nvPr>
        </p:nvSpPr>
        <p:spPr bwMode="auto">
          <a:xfrm>
            <a:off x="946150" y="4860925"/>
            <a:ext cx="5207000" cy="4605338"/>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6870" name="Rectangle 6"/>
          <p:cNvSpPr>
            <a:spLocks noGrp="1" noChangeArrowheads="1"/>
          </p:cNvSpPr>
          <p:nvPr>
            <p:ph type="ftr" sz="quarter" idx="4"/>
          </p:nvPr>
        </p:nvSpPr>
        <p:spPr bwMode="auto">
          <a:xfrm>
            <a:off x="0" y="9723438"/>
            <a:ext cx="3076575" cy="511175"/>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defTabSz="990600">
              <a:defRPr kumimoji="1" sz="1300">
                <a:latin typeface="Times New Roman" pitchFamily="18" charset="0"/>
                <a:ea typeface="宋体" pitchFamily="2" charset="-122"/>
                <a:cs typeface="+mn-cs"/>
              </a:defRPr>
            </a:lvl1pPr>
          </a:lstStyle>
          <a:p>
            <a:pPr>
              <a:defRPr/>
            </a:pPr>
            <a:endParaRPr lang="en-US" altLang="zh-CN"/>
          </a:p>
        </p:txBody>
      </p:sp>
      <p:sp>
        <p:nvSpPr>
          <p:cNvPr id="36871" name="Rectangle 7"/>
          <p:cNvSpPr>
            <a:spLocks noGrp="1" noChangeArrowheads="1"/>
          </p:cNvSpPr>
          <p:nvPr>
            <p:ph type="sldNum" sz="quarter" idx="5"/>
          </p:nvPr>
        </p:nvSpPr>
        <p:spPr bwMode="auto">
          <a:xfrm>
            <a:off x="4022725" y="9723438"/>
            <a:ext cx="3076575" cy="511175"/>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r" defTabSz="990600">
              <a:defRPr kumimoji="1" sz="1300">
                <a:latin typeface="Times New Roman" charset="0"/>
                <a:cs typeface="宋体" charset="0"/>
              </a:defRPr>
            </a:lvl1pPr>
          </a:lstStyle>
          <a:p>
            <a:fld id="{8835D61C-31D5-E34A-BAA7-9372F69218EF}" type="slidenum">
              <a:rPr lang="en-US" altLang="zh-CN"/>
              <a:pPr/>
              <a:t>‹#›</a:t>
            </a:fld>
            <a:endParaRPr lang="en-US" altLang="zh-CN"/>
          </a:p>
        </p:txBody>
      </p:sp>
    </p:spTree>
    <p:extLst>
      <p:ext uri="{BB962C8B-B14F-4D97-AF65-F5344CB8AC3E}">
        <p14:creationId xmlns:p14="http://schemas.microsoft.com/office/powerpoint/2010/main" val="159951362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宋体" charset="0"/>
      </a:defRPr>
    </a:lvl1pPr>
    <a:lvl2pPr marL="4572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www.cs.vu.nl/~ast/" TargetMode="External"/><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www.aw-bc.com/catalog/academic/product/0,1144,0321227352-IS,00.html" TargetMode="External"/><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45C6BE40-31B8-BF42-9C3E-21A288214493}" type="slidenum">
              <a:rPr lang="en-US" altLang="zh-CN">
                <a:latin typeface="Times New Roman" charset="0"/>
              </a:rPr>
              <a:pPr eaLnBrk="1" hangingPunct="1"/>
              <a:t>1</a:t>
            </a:fld>
            <a:endParaRPr lang="en-US" altLang="zh-CN">
              <a:latin typeface="Times New Roman" charset="0"/>
            </a:endParaRPr>
          </a:p>
        </p:txBody>
      </p:sp>
      <p:sp>
        <p:nvSpPr>
          <p:cNvPr id="29699" name="Rectangle 2"/>
          <p:cNvSpPr>
            <a:spLocks noGrp="1" noRot="1" noChangeAspect="1" noChangeArrowheads="1" noTextEdit="1"/>
          </p:cNvSpPr>
          <p:nvPr>
            <p:ph type="sldImg"/>
          </p:nvPr>
        </p:nvSpPr>
        <p:spPr>
          <a:xfrm>
            <a:off x="992188" y="768350"/>
            <a:ext cx="5114925" cy="3836988"/>
          </a:xfrm>
          <a:ln/>
        </p:spPr>
      </p:sp>
      <p:sp>
        <p:nvSpPr>
          <p:cNvPr id="29700"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tLang="zh-CN" dirty="0" err="1">
                <a:latin typeface="Times New Roman" charset="0"/>
                <a:ea typeface="宋体" charset="0"/>
              </a:rPr>
              <a:t>Network_student</a:t>
            </a:r>
            <a:endParaRPr lang="en-US" altLang="zh-CN" dirty="0">
              <a:latin typeface="Times New Roman" charset="0"/>
              <a:ea typeface="宋体" charset="0"/>
            </a:endParaRPr>
          </a:p>
          <a:p>
            <a:pPr eaLnBrk="1" hangingPunct="1"/>
            <a:r>
              <a:rPr lang="en-US" altLang="zh-CN" dirty="0">
                <a:latin typeface="Times New Roman" charset="0"/>
                <a:ea typeface="宋体" charset="0"/>
              </a:rPr>
              <a:t>@</a:t>
            </a:r>
            <a:r>
              <a:rPr lang="en-US" altLang="zh-CN" dirty="0" err="1">
                <a:latin typeface="Times New Roman" charset="0"/>
                <a:ea typeface="宋体" charset="0"/>
              </a:rPr>
              <a:t>cs</a:t>
            </a:r>
            <a:endParaRPr lang="en-US" altLang="zh-CN" dirty="0">
              <a:latin typeface="Times New Roman" charset="0"/>
              <a:ea typeface="宋体" charset="0"/>
            </a:endParaRPr>
          </a:p>
        </p:txBody>
      </p:sp>
    </p:spTree>
    <p:extLst>
      <p:ext uri="{BB962C8B-B14F-4D97-AF65-F5344CB8AC3E}">
        <p14:creationId xmlns:p14="http://schemas.microsoft.com/office/powerpoint/2010/main" val="27813054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556EF5DD-5D03-7D41-884C-571921ECA68A}" type="slidenum">
              <a:rPr lang="en-US" altLang="zh-CN">
                <a:latin typeface="Times New Roman" charset="0"/>
              </a:rPr>
              <a:pPr eaLnBrk="1" hangingPunct="1"/>
              <a:t>11</a:t>
            </a:fld>
            <a:endParaRPr lang="en-US" altLang="zh-CN">
              <a:latin typeface="Times New Roman" charset="0"/>
            </a:endParaRPr>
          </a:p>
        </p:txBody>
      </p:sp>
      <p:sp>
        <p:nvSpPr>
          <p:cNvPr id="38915" name="Rectangle 2"/>
          <p:cNvSpPr>
            <a:spLocks noGrp="1" noRot="1" noChangeAspect="1" noChangeArrowheads="1" noTextEdit="1"/>
          </p:cNvSpPr>
          <p:nvPr>
            <p:ph type="sldImg"/>
          </p:nvPr>
        </p:nvSpPr>
        <p:spPr>
          <a:xfrm>
            <a:off x="992188" y="768350"/>
            <a:ext cx="5114925" cy="3836988"/>
          </a:xfrm>
          <a:ln/>
        </p:spPr>
      </p:sp>
      <p:sp>
        <p:nvSpPr>
          <p:cNvPr id="38916"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zh-CN">
              <a:latin typeface="Times New Roman" charset="0"/>
              <a:ea typeface="宋体" charset="0"/>
            </a:endParaRPr>
          </a:p>
        </p:txBody>
      </p:sp>
    </p:spTree>
    <p:extLst>
      <p:ext uri="{BB962C8B-B14F-4D97-AF65-F5344CB8AC3E}">
        <p14:creationId xmlns:p14="http://schemas.microsoft.com/office/powerpoint/2010/main" val="732812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0B04EFD2-D223-2742-A2BF-DB7AFD1C27A0}" type="slidenum">
              <a:rPr lang="en-US" altLang="zh-CN">
                <a:latin typeface="Times New Roman" charset="0"/>
              </a:rPr>
              <a:pPr eaLnBrk="1" hangingPunct="1"/>
              <a:t>13</a:t>
            </a:fld>
            <a:endParaRPr lang="en-US" altLang="zh-CN">
              <a:latin typeface="Times New Roman" charset="0"/>
            </a:endParaRPr>
          </a:p>
        </p:txBody>
      </p:sp>
      <p:sp>
        <p:nvSpPr>
          <p:cNvPr id="39939" name="Rectangle 2"/>
          <p:cNvSpPr>
            <a:spLocks noGrp="1" noRot="1" noChangeAspect="1" noChangeArrowheads="1" noTextEdit="1"/>
          </p:cNvSpPr>
          <p:nvPr>
            <p:ph type="sldImg"/>
          </p:nvPr>
        </p:nvSpPr>
        <p:spPr>
          <a:xfrm>
            <a:off x="992188" y="768350"/>
            <a:ext cx="5114925" cy="3836988"/>
          </a:xfrm>
          <a:ln/>
        </p:spPr>
      </p:sp>
      <p:sp>
        <p:nvSpPr>
          <p:cNvPr id="39940"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zh-CN">
              <a:latin typeface="Times New Roman" charset="0"/>
              <a:ea typeface="宋体" charset="0"/>
            </a:endParaRPr>
          </a:p>
        </p:txBody>
      </p:sp>
    </p:spTree>
    <p:extLst>
      <p:ext uri="{BB962C8B-B14F-4D97-AF65-F5344CB8AC3E}">
        <p14:creationId xmlns:p14="http://schemas.microsoft.com/office/powerpoint/2010/main" val="30608834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724F079C-DB46-A643-BFC7-222AD79C735D}" type="slidenum">
              <a:rPr lang="en-US" altLang="zh-CN">
                <a:latin typeface="Times New Roman" charset="0"/>
              </a:rPr>
              <a:pPr eaLnBrk="1" hangingPunct="1"/>
              <a:t>16</a:t>
            </a:fld>
            <a:endParaRPr lang="en-US" altLang="zh-CN">
              <a:latin typeface="Times New Roman" charset="0"/>
            </a:endParaRPr>
          </a:p>
        </p:txBody>
      </p:sp>
      <p:sp>
        <p:nvSpPr>
          <p:cNvPr id="40963" name="Rectangle 2"/>
          <p:cNvSpPr>
            <a:spLocks noGrp="1" noRot="1" noChangeAspect="1" noChangeArrowheads="1" noTextEdit="1"/>
          </p:cNvSpPr>
          <p:nvPr>
            <p:ph type="sldImg"/>
          </p:nvPr>
        </p:nvSpPr>
        <p:spPr>
          <a:xfrm>
            <a:off x="992188" y="768350"/>
            <a:ext cx="5114925" cy="3836988"/>
          </a:xfrm>
          <a:ln/>
        </p:spPr>
      </p:sp>
      <p:sp>
        <p:nvSpPr>
          <p:cNvPr id="40964"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zh-CN">
              <a:latin typeface="Times New Roman" charset="0"/>
              <a:ea typeface="宋体" charset="0"/>
            </a:endParaRPr>
          </a:p>
        </p:txBody>
      </p:sp>
    </p:spTree>
    <p:extLst>
      <p:ext uri="{BB962C8B-B14F-4D97-AF65-F5344CB8AC3E}">
        <p14:creationId xmlns:p14="http://schemas.microsoft.com/office/powerpoint/2010/main" val="9722231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6BA80A0A-BE50-7845-99CB-70321F9BECE8}" type="slidenum">
              <a:rPr lang="en-US" altLang="zh-CN">
                <a:latin typeface="Times New Roman" charset="0"/>
              </a:rPr>
              <a:pPr eaLnBrk="1" hangingPunct="1"/>
              <a:t>17</a:t>
            </a:fld>
            <a:endParaRPr lang="en-US" altLang="zh-CN">
              <a:latin typeface="Times New Roman" charset="0"/>
            </a:endParaRPr>
          </a:p>
        </p:txBody>
      </p:sp>
      <p:sp>
        <p:nvSpPr>
          <p:cNvPr id="41987" name="Rectangle 2"/>
          <p:cNvSpPr>
            <a:spLocks noGrp="1" noRot="1" noChangeAspect="1" noChangeArrowheads="1" noTextEdit="1"/>
          </p:cNvSpPr>
          <p:nvPr>
            <p:ph type="sldImg"/>
          </p:nvPr>
        </p:nvSpPr>
        <p:spPr>
          <a:xfrm>
            <a:off x="992188" y="768350"/>
            <a:ext cx="5114925" cy="3836988"/>
          </a:xfrm>
          <a:ln/>
        </p:spPr>
      </p:sp>
      <p:sp>
        <p:nvSpPr>
          <p:cNvPr id="41988"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tLang="zh-CN" sz="1000">
                <a:latin typeface="Times New Roman" charset="0"/>
                <a:ea typeface="宋体" charset="0"/>
              </a:rPr>
              <a:t>Andrew S. Tanenbaum has a B.S. Degree from M.I.T. and a Ph.D. from the University of California at Berkeley. He is currently a Professor of Computer Science at the Vrije Universiteit in Amsterdam, The Netherlands, where he heads the Computer Systems Group. He is also Dean of the Advanced School for Computing and Imaging, an interuniversity graduate school doing research on advanced parallel, distributed, and imaging systems. Nevertheless, he is trying very hard to avoid turning into a bureaucrat.</a:t>
            </a:r>
            <a:br>
              <a:rPr lang="en-US" altLang="zh-CN" sz="1000">
                <a:latin typeface="Times New Roman" charset="0"/>
                <a:ea typeface="宋体" charset="0"/>
              </a:rPr>
            </a:br>
            <a:br>
              <a:rPr lang="en-US" altLang="zh-CN" sz="1000">
                <a:latin typeface="Times New Roman" charset="0"/>
                <a:ea typeface="宋体" charset="0"/>
              </a:rPr>
            </a:br>
            <a:r>
              <a:rPr lang="en-US" altLang="zh-CN" sz="1000">
                <a:latin typeface="Times New Roman" charset="0"/>
                <a:ea typeface="宋体" charset="0"/>
              </a:rPr>
              <a:t>In the past, he has done research on compilers, operating systems, networking, and local-area distributed systems. His current research focuses primarily on the design of wide-area distributed systems that scale to a billion users. These research projects have led to five books and over 85 refereed papers in journals and conference proceedings.</a:t>
            </a:r>
            <a:br>
              <a:rPr lang="en-US" altLang="zh-CN" sz="1000">
                <a:latin typeface="Times New Roman" charset="0"/>
                <a:ea typeface="宋体" charset="0"/>
              </a:rPr>
            </a:br>
            <a:br>
              <a:rPr lang="en-US" altLang="zh-CN" sz="1000">
                <a:latin typeface="Times New Roman" charset="0"/>
                <a:ea typeface="宋体" charset="0"/>
              </a:rPr>
            </a:br>
            <a:r>
              <a:rPr lang="en-US" altLang="zh-CN" sz="1000">
                <a:latin typeface="Times New Roman" charset="0"/>
                <a:ea typeface="宋体" charset="0"/>
              </a:rPr>
              <a:t>Prof. Tanenbaum has also produced a considerable volume of software. He was the principal architect of the Amsterdam Compiler Kit, a widely-used toolkit for writing portable compilers, as well as of MINIX, a small UNIX clone intended for use in student programming labs. Together with his Ph.D. students and programmers, he helped design the Amoeba distributed operating system, a high-performance microkernel-based distributed operating system. The MINIX and Amoeba systems are now available for free via the Internet..</a:t>
            </a:r>
            <a:br>
              <a:rPr lang="en-US" altLang="zh-CN" sz="1000">
                <a:latin typeface="Times New Roman" charset="0"/>
                <a:ea typeface="宋体" charset="0"/>
              </a:rPr>
            </a:br>
            <a:br>
              <a:rPr lang="en-US" altLang="zh-CN" sz="1000">
                <a:latin typeface="Times New Roman" charset="0"/>
                <a:ea typeface="宋体" charset="0"/>
              </a:rPr>
            </a:br>
            <a:r>
              <a:rPr lang="en-US" altLang="zh-CN" sz="1000">
                <a:latin typeface="Times New Roman" charset="0"/>
                <a:ea typeface="宋体" charset="0"/>
              </a:rPr>
              <a:t>Prof. Tanenbaum is a Fellow of the ACM, a Fellow of the IEEE, a member of the Royal Netherlands Academy of Arts and Sciences, winner of the 1994 ACM Karl V. Karlstrom Outstanding Educator Award, and winner of the 1997 ACM/SIGCSE Award for Outstanding Contributions to Computer Science Education. He is also listed in Who</a:t>
            </a:r>
            <a:r>
              <a:rPr lang="en-US" altLang="zh-CN" sz="1000">
                <a:latin typeface="Arial" charset="0"/>
                <a:ea typeface="宋体" charset="0"/>
              </a:rPr>
              <a:t>’</a:t>
            </a:r>
            <a:r>
              <a:rPr lang="en-US" altLang="zh-CN" sz="1000">
                <a:latin typeface="Times New Roman" charset="0"/>
                <a:ea typeface="宋体" charset="0"/>
              </a:rPr>
              <a:t>s Who in the World. His home page on the World Wide Web can be found at URL: </a:t>
            </a:r>
            <a:r>
              <a:rPr lang="en-US" altLang="zh-CN" sz="1000">
                <a:latin typeface="Times New Roman" charset="0"/>
                <a:ea typeface="宋体" charset="0"/>
                <a:hlinkClick r:id="rId3"/>
              </a:rPr>
              <a:t>http://www.cs.vu.nl/~ast/</a:t>
            </a:r>
            <a:r>
              <a:rPr lang="en-US" altLang="zh-CN" sz="1000">
                <a:latin typeface="Times New Roman" charset="0"/>
                <a:ea typeface="宋体" charset="0"/>
              </a:rPr>
              <a:t>. </a:t>
            </a:r>
          </a:p>
        </p:txBody>
      </p:sp>
    </p:spTree>
    <p:extLst>
      <p:ext uri="{BB962C8B-B14F-4D97-AF65-F5344CB8AC3E}">
        <p14:creationId xmlns:p14="http://schemas.microsoft.com/office/powerpoint/2010/main" val="36595767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5E44ED0F-B98B-1148-B419-FB946E701429}" type="slidenum">
              <a:rPr lang="en-US" altLang="zh-CN">
                <a:latin typeface="Times New Roman" charset="0"/>
              </a:rPr>
              <a:pPr eaLnBrk="1" hangingPunct="1"/>
              <a:t>18</a:t>
            </a:fld>
            <a:endParaRPr lang="en-US" altLang="zh-CN">
              <a:latin typeface="Times New Roman" charset="0"/>
            </a:endParaRPr>
          </a:p>
        </p:txBody>
      </p:sp>
      <p:sp>
        <p:nvSpPr>
          <p:cNvPr id="43011" name="Rectangle 2"/>
          <p:cNvSpPr>
            <a:spLocks noGrp="1" noRot="1" noChangeAspect="1" noChangeArrowheads="1" noTextEdit="1"/>
          </p:cNvSpPr>
          <p:nvPr>
            <p:ph type="sldImg"/>
          </p:nvPr>
        </p:nvSpPr>
        <p:spPr>
          <a:xfrm>
            <a:off x="992188" y="768350"/>
            <a:ext cx="5114925" cy="3836988"/>
          </a:xfrm>
          <a:ln/>
        </p:spPr>
      </p:sp>
      <p:sp>
        <p:nvSpPr>
          <p:cNvPr id="43012"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r>
              <a:rPr lang="en-US" sz="1200" b="0" i="0" u="none" strike="noStrike" kern="1200" dirty="0">
                <a:solidFill>
                  <a:schemeClr val="tx1"/>
                </a:solidFill>
                <a:effectLst/>
                <a:latin typeface="Times New Roman" pitchFamily="18" charset="0"/>
                <a:ea typeface="宋体" pitchFamily="2" charset="-122"/>
                <a:cs typeface="宋体" charset="0"/>
              </a:rPr>
              <a:t>James F. Kurose, University of Massachusetts, Amherst</a:t>
            </a:r>
          </a:p>
          <a:p>
            <a:r>
              <a:rPr lang="en-US" sz="1200" b="0" i="0" u="none" strike="noStrike" kern="1200" dirty="0">
                <a:solidFill>
                  <a:schemeClr val="tx1"/>
                </a:solidFill>
                <a:effectLst/>
                <a:latin typeface="Times New Roman" pitchFamily="18" charset="0"/>
                <a:ea typeface="宋体" pitchFamily="2" charset="-122"/>
                <a:cs typeface="宋体" charset="0"/>
              </a:rPr>
              <a:t>Keith W. Ross, Polytechnic University, Brooklyn</a:t>
            </a:r>
          </a:p>
          <a:p>
            <a:endParaRPr lang="en-US" altLang="zh-CN" dirty="0">
              <a:latin typeface="Times New Roman" charset="0"/>
              <a:ea typeface="宋体" charset="0"/>
            </a:endParaRPr>
          </a:p>
          <a:p>
            <a:r>
              <a:rPr lang="zh-CN" altLang="en-US" dirty="0">
                <a:latin typeface="Times New Roman" charset="0"/>
                <a:ea typeface="宋体" charset="0"/>
              </a:rPr>
              <a:t>林老师：</a:t>
            </a:r>
          </a:p>
          <a:p>
            <a:r>
              <a:rPr lang="en-US" altLang="zh-CN" dirty="0">
                <a:latin typeface="Times New Roman" charset="0"/>
                <a:ea typeface="宋体" charset="0"/>
              </a:rPr>
              <a:t> </a:t>
            </a:r>
            <a:endParaRPr lang="zh-CN" altLang="en-US" dirty="0">
              <a:latin typeface="Times New Roman" charset="0"/>
              <a:ea typeface="宋体" charset="0"/>
            </a:endParaRPr>
          </a:p>
          <a:p>
            <a:r>
              <a:rPr lang="zh-CN" altLang="en-US" dirty="0">
                <a:latin typeface="Times New Roman" charset="0"/>
                <a:ea typeface="宋体" charset="0"/>
              </a:rPr>
              <a:t>您好！</a:t>
            </a:r>
          </a:p>
          <a:p>
            <a:br>
              <a:rPr lang="en-US" altLang="zh-CN" dirty="0">
                <a:latin typeface="Times New Roman" charset="0"/>
                <a:ea typeface="宋体" charset="0"/>
              </a:rPr>
            </a:br>
            <a:r>
              <a:rPr lang="zh-CN" altLang="en-US" dirty="0">
                <a:latin typeface="Times New Roman" charset="0"/>
                <a:ea typeface="宋体" charset="0"/>
              </a:rPr>
              <a:t>以下是</a:t>
            </a:r>
            <a:r>
              <a:rPr lang="en-US" altLang="zh-CN" dirty="0">
                <a:latin typeface="Times New Roman" charset="0"/>
                <a:ea typeface="宋体" charset="0"/>
              </a:rPr>
              <a:t>Computer Networking: A Top-Down Approach Featuring the Internet, 3/E</a:t>
            </a:r>
            <a:r>
              <a:rPr lang="zh-CN" altLang="en-US" dirty="0">
                <a:latin typeface="Times New Roman" charset="0"/>
                <a:ea typeface="宋体" charset="0"/>
              </a:rPr>
              <a:t>教辅下载的网址，用户名及密码：</a:t>
            </a:r>
            <a:br>
              <a:rPr lang="en-US" dirty="0">
                <a:latin typeface="Times New Roman" charset="0"/>
                <a:ea typeface="宋体" charset="0"/>
              </a:rPr>
            </a:br>
            <a:r>
              <a:rPr lang="en-US" dirty="0">
                <a:latin typeface="Times New Roman" charset="0"/>
                <a:ea typeface="宋体" charset="0"/>
              </a:rPr>
              <a:t> </a:t>
            </a:r>
            <a:br>
              <a:rPr lang="en-US" dirty="0">
                <a:latin typeface="Times New Roman" charset="0"/>
                <a:ea typeface="宋体" charset="0"/>
              </a:rPr>
            </a:br>
            <a:r>
              <a:rPr lang="en-US" altLang="zh-CN" u="sng" dirty="0">
                <a:latin typeface="Times New Roman" charset="0"/>
                <a:ea typeface="宋体" charset="0"/>
                <a:hlinkClick r:id="rId3" tooltip="http://www.aw-bc.com/catalog/academic/product/0,1144,0321227352-IS,00.html"/>
              </a:rPr>
              <a:t>http://www.aw-bc.com/catalog/academic/product/0,1144,0321227352-IS,00.html</a:t>
            </a:r>
            <a:br>
              <a:rPr lang="en-US" altLang="zh-CN" dirty="0">
                <a:latin typeface="Times New Roman" charset="0"/>
                <a:ea typeface="宋体" charset="0"/>
              </a:rPr>
            </a:br>
            <a:r>
              <a:rPr lang="en-US" altLang="zh-CN" dirty="0">
                <a:latin typeface="Times New Roman" charset="0"/>
                <a:ea typeface="宋体" charset="0"/>
              </a:rPr>
              <a:t> </a:t>
            </a:r>
            <a:br>
              <a:rPr lang="en-US" altLang="zh-CN" dirty="0">
                <a:latin typeface="Times New Roman" charset="0"/>
                <a:ea typeface="宋体" charset="0"/>
              </a:rPr>
            </a:br>
            <a:r>
              <a:rPr lang="en-US" altLang="zh-CN" dirty="0">
                <a:latin typeface="Times New Roman" charset="0"/>
                <a:ea typeface="宋体" charset="0"/>
              </a:rPr>
              <a:t>Username : </a:t>
            </a:r>
            <a:r>
              <a:rPr lang="en-US" altLang="zh-CN" dirty="0" err="1">
                <a:latin typeface="Times New Roman" charset="0"/>
                <a:ea typeface="宋体" charset="0"/>
              </a:rPr>
              <a:t>peachina</a:t>
            </a:r>
            <a:br>
              <a:rPr lang="en-US" altLang="zh-CN" dirty="0">
                <a:latin typeface="Times New Roman" charset="0"/>
                <a:ea typeface="宋体" charset="0"/>
              </a:rPr>
            </a:br>
            <a:r>
              <a:rPr lang="en-US" altLang="zh-CN" dirty="0">
                <a:latin typeface="Times New Roman" charset="0"/>
                <a:ea typeface="宋体" charset="0"/>
              </a:rPr>
              <a:t> </a:t>
            </a:r>
            <a:br>
              <a:rPr lang="en-US" altLang="zh-CN" dirty="0">
                <a:latin typeface="Times New Roman" charset="0"/>
                <a:ea typeface="宋体" charset="0"/>
              </a:rPr>
            </a:br>
            <a:r>
              <a:rPr lang="en-US" altLang="zh-CN" dirty="0">
                <a:latin typeface="Times New Roman" charset="0"/>
                <a:ea typeface="宋体" charset="0"/>
              </a:rPr>
              <a:t>Password : communication7</a:t>
            </a:r>
            <a:br>
              <a:rPr lang="en-US" altLang="zh-CN" dirty="0">
                <a:latin typeface="Times New Roman" charset="0"/>
                <a:ea typeface="宋体" charset="0"/>
              </a:rPr>
            </a:br>
            <a:r>
              <a:rPr lang="en-US" altLang="zh-CN" dirty="0">
                <a:latin typeface="Times New Roman" charset="0"/>
                <a:ea typeface="宋体" charset="0"/>
              </a:rPr>
              <a:t> </a:t>
            </a:r>
            <a:br>
              <a:rPr lang="en-US" altLang="zh-CN" dirty="0">
                <a:latin typeface="Times New Roman" charset="0"/>
                <a:ea typeface="宋体" charset="0"/>
              </a:rPr>
            </a:br>
            <a:r>
              <a:rPr lang="en-US" altLang="zh-CN" dirty="0">
                <a:latin typeface="Times New Roman" charset="0"/>
                <a:ea typeface="宋体" charset="0"/>
              </a:rPr>
              <a:t> </a:t>
            </a:r>
            <a:br>
              <a:rPr lang="en-US" altLang="zh-CN" dirty="0">
                <a:latin typeface="Times New Roman" charset="0"/>
                <a:ea typeface="宋体" charset="0"/>
              </a:rPr>
            </a:br>
            <a:r>
              <a:rPr lang="zh-CN" altLang="en-US" dirty="0">
                <a:latin typeface="Times New Roman" charset="0"/>
                <a:ea typeface="宋体" charset="0"/>
              </a:rPr>
              <a:t>请尽量避免用校园网下载，下载时，请关闭电脑设置的防火墙等拦截设置。</a:t>
            </a:r>
            <a:r>
              <a:rPr lang="en-US" altLang="zh-CN" dirty="0">
                <a:latin typeface="Times New Roman" charset="0"/>
                <a:ea typeface="宋体" charset="0"/>
              </a:rPr>
              <a:t>(</a:t>
            </a:r>
            <a:r>
              <a:rPr lang="zh-CN" altLang="en-US" dirty="0">
                <a:latin typeface="Times New Roman" charset="0"/>
                <a:ea typeface="宋体" charset="0"/>
              </a:rPr>
              <a:t>请不要与任何人分享此用户名及密码</a:t>
            </a:r>
            <a:r>
              <a:rPr lang="en-US" altLang="zh-CN" dirty="0">
                <a:latin typeface="Times New Roman" charset="0"/>
                <a:ea typeface="宋体" charset="0"/>
              </a:rPr>
              <a:t>)</a:t>
            </a:r>
            <a:endParaRPr lang="zh-CN" altLang="en-US" dirty="0">
              <a:latin typeface="Times New Roman" charset="0"/>
              <a:ea typeface="宋体" charset="0"/>
            </a:endParaRPr>
          </a:p>
          <a:p>
            <a:r>
              <a:rPr lang="en-US" altLang="zh-CN" dirty="0">
                <a:latin typeface="Times New Roman" charset="0"/>
                <a:ea typeface="宋体" charset="0"/>
              </a:rPr>
              <a:t> </a:t>
            </a:r>
            <a:endParaRPr lang="zh-CN" altLang="en-US" dirty="0">
              <a:latin typeface="Times New Roman" charset="0"/>
              <a:ea typeface="宋体" charset="0"/>
            </a:endParaRPr>
          </a:p>
          <a:p>
            <a:r>
              <a:rPr lang="en-US" altLang="zh-CN" dirty="0">
                <a:latin typeface="Times New Roman" charset="0"/>
                <a:ea typeface="宋体" charset="0"/>
              </a:rPr>
              <a:t> </a:t>
            </a:r>
            <a:br>
              <a:rPr lang="en-US" altLang="zh-CN" dirty="0">
                <a:latin typeface="Times New Roman" charset="0"/>
                <a:ea typeface="宋体" charset="0"/>
              </a:rPr>
            </a:br>
            <a:r>
              <a:rPr lang="en-US" altLang="zh-CN" dirty="0">
                <a:latin typeface="Times New Roman" charset="0"/>
                <a:ea typeface="宋体" charset="0"/>
              </a:rPr>
              <a:t>Best Regards,</a:t>
            </a:r>
            <a:br>
              <a:rPr lang="en-US" altLang="zh-CN" dirty="0">
                <a:latin typeface="Times New Roman" charset="0"/>
                <a:ea typeface="宋体" charset="0"/>
              </a:rPr>
            </a:br>
            <a:r>
              <a:rPr lang="en-US" altLang="zh-CN" dirty="0" err="1">
                <a:latin typeface="Times New Roman" charset="0"/>
                <a:ea typeface="宋体" charset="0"/>
              </a:rPr>
              <a:t>Cece</a:t>
            </a:r>
            <a:r>
              <a:rPr lang="en-US" altLang="zh-CN" dirty="0">
                <a:latin typeface="Times New Roman" charset="0"/>
                <a:ea typeface="宋体" charset="0"/>
              </a:rPr>
              <a:t> Zhang     </a:t>
            </a:r>
            <a:br>
              <a:rPr lang="en-US" altLang="zh-CN" dirty="0">
                <a:latin typeface="Times New Roman" charset="0"/>
                <a:ea typeface="宋体" charset="0"/>
              </a:rPr>
            </a:br>
            <a:r>
              <a:rPr lang="en-US" altLang="zh-CN" dirty="0">
                <a:latin typeface="Times New Roman" charset="0"/>
                <a:ea typeface="宋体" charset="0"/>
              </a:rPr>
              <a:t>Faculty Support</a:t>
            </a:r>
            <a:br>
              <a:rPr lang="en-US" altLang="zh-CN" dirty="0">
                <a:latin typeface="Times New Roman" charset="0"/>
                <a:ea typeface="宋体" charset="0"/>
              </a:rPr>
            </a:br>
            <a:r>
              <a:rPr lang="en-US" altLang="zh-CN" dirty="0">
                <a:latin typeface="Times New Roman" charset="0"/>
                <a:ea typeface="宋体" charset="0"/>
              </a:rPr>
              <a:t>Pearson Education Beijing Office</a:t>
            </a:r>
            <a:br>
              <a:rPr lang="en-US" altLang="zh-CN" dirty="0">
                <a:latin typeface="Times New Roman" charset="0"/>
                <a:ea typeface="宋体" charset="0"/>
              </a:rPr>
            </a:br>
            <a:r>
              <a:rPr lang="en-US" altLang="zh-CN" dirty="0">
                <a:latin typeface="Times New Roman" charset="0"/>
                <a:ea typeface="宋体" charset="0"/>
              </a:rPr>
              <a:t>Tel: 010-82504008/82509586Ext.116</a:t>
            </a:r>
            <a:br>
              <a:rPr lang="en-US" altLang="zh-CN" dirty="0">
                <a:latin typeface="Times New Roman" charset="0"/>
                <a:ea typeface="宋体" charset="0"/>
              </a:rPr>
            </a:br>
            <a:r>
              <a:rPr lang="en-US" altLang="zh-CN" dirty="0">
                <a:latin typeface="Times New Roman" charset="0"/>
                <a:ea typeface="宋体" charset="0"/>
              </a:rPr>
              <a:t>Fax:010-82509915</a:t>
            </a:r>
            <a:endParaRPr lang="zh-CN" altLang="en-US" dirty="0">
              <a:latin typeface="Times New Roman" charset="0"/>
              <a:ea typeface="宋体" charset="0"/>
            </a:endParaRPr>
          </a:p>
          <a:p>
            <a:pPr eaLnBrk="1" hangingPunct="1"/>
            <a:endParaRPr lang="zh-CN" dirty="0">
              <a:latin typeface="Times New Roman" charset="0"/>
              <a:ea typeface="宋体" charset="0"/>
            </a:endParaRPr>
          </a:p>
        </p:txBody>
      </p:sp>
    </p:spTree>
    <p:extLst>
      <p:ext uri="{BB962C8B-B14F-4D97-AF65-F5344CB8AC3E}">
        <p14:creationId xmlns:p14="http://schemas.microsoft.com/office/powerpoint/2010/main" val="16988216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C4C02EBD-4149-DF4A-B105-61EDB7506B94}" type="slidenum">
              <a:rPr lang="en-US" altLang="zh-CN">
                <a:latin typeface="Times New Roman" charset="0"/>
              </a:rPr>
              <a:pPr eaLnBrk="1" hangingPunct="1"/>
              <a:t>19</a:t>
            </a:fld>
            <a:endParaRPr lang="en-US" altLang="zh-CN">
              <a:latin typeface="Times New Roman" charset="0"/>
            </a:endParaRPr>
          </a:p>
        </p:txBody>
      </p:sp>
      <p:sp>
        <p:nvSpPr>
          <p:cNvPr id="44035" name="Rectangle 2"/>
          <p:cNvSpPr>
            <a:spLocks noGrp="1" noRot="1" noChangeAspect="1" noChangeArrowheads="1" noTextEdit="1"/>
          </p:cNvSpPr>
          <p:nvPr>
            <p:ph type="sldImg"/>
          </p:nvPr>
        </p:nvSpPr>
        <p:spPr>
          <a:xfrm>
            <a:off x="992188" y="768350"/>
            <a:ext cx="5114925" cy="3836988"/>
          </a:xfrm>
          <a:ln/>
        </p:spPr>
      </p:sp>
      <p:sp>
        <p:nvSpPr>
          <p:cNvPr id="44036"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tLang="zh-CN">
                <a:latin typeface="Times New Roman" charset="0"/>
                <a:ea typeface="宋体" charset="0"/>
              </a:rPr>
              <a:t>Unix Network Programming, Volume 1: The Sockets Networking API (3rd Edition) (Addison-Wesley Professional Computing Series)</a:t>
            </a:r>
          </a:p>
          <a:p>
            <a:pPr eaLnBrk="1" hangingPunct="1"/>
            <a:r>
              <a:rPr lang="en-US" altLang="zh-CN">
                <a:latin typeface="Times New Roman" charset="0"/>
                <a:ea typeface="宋体" charset="0"/>
              </a:rPr>
              <a:t>by W. Richard Stevens (Author), Bill Fenner (Author), Andrew M. Rudoff (Author) (November 24, 2003)</a:t>
            </a:r>
            <a:endParaRPr lang="zh-CN">
              <a:latin typeface="Times New Roman" charset="0"/>
              <a:ea typeface="宋体" charset="0"/>
            </a:endParaRPr>
          </a:p>
        </p:txBody>
      </p:sp>
    </p:spTree>
    <p:extLst>
      <p:ext uri="{BB962C8B-B14F-4D97-AF65-F5344CB8AC3E}">
        <p14:creationId xmlns:p14="http://schemas.microsoft.com/office/powerpoint/2010/main" val="6325889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5C8089A7-3467-5B4D-BB7A-30D196ECD3BE}" type="slidenum">
              <a:rPr lang="en-US" altLang="zh-CN">
                <a:latin typeface="Times New Roman" charset="0"/>
              </a:rPr>
              <a:pPr eaLnBrk="1" hangingPunct="1"/>
              <a:t>20</a:t>
            </a:fld>
            <a:endParaRPr lang="en-US" altLang="zh-CN">
              <a:latin typeface="Times New Roman" charset="0"/>
            </a:endParaRPr>
          </a:p>
        </p:txBody>
      </p:sp>
      <p:sp>
        <p:nvSpPr>
          <p:cNvPr id="49155" name="Rectangle 2"/>
          <p:cNvSpPr>
            <a:spLocks noGrp="1" noRot="1" noChangeAspect="1" noChangeArrowheads="1" noTextEdit="1"/>
          </p:cNvSpPr>
          <p:nvPr>
            <p:ph type="sldImg"/>
          </p:nvPr>
        </p:nvSpPr>
        <p:spPr>
          <a:xfrm>
            <a:off x="992188" y="768350"/>
            <a:ext cx="5114925" cy="3836988"/>
          </a:xfrm>
          <a:ln/>
        </p:spPr>
      </p:sp>
      <p:sp>
        <p:nvSpPr>
          <p:cNvPr id="49156"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sz="1200" b="1" dirty="0"/>
              <a:t>https://www.pearson.com/store/p/computer-networks/P100001359716/9780132126953</a:t>
            </a:r>
          </a:p>
          <a:p>
            <a:pPr eaLnBrk="1" hangingPunct="1"/>
            <a:endParaRPr lang="zh-CN" dirty="0">
              <a:latin typeface="Times New Roman" charset="0"/>
              <a:ea typeface="宋体" charset="0"/>
            </a:endParaRPr>
          </a:p>
        </p:txBody>
      </p:sp>
    </p:spTree>
    <p:extLst>
      <p:ext uri="{BB962C8B-B14F-4D97-AF65-F5344CB8AC3E}">
        <p14:creationId xmlns:p14="http://schemas.microsoft.com/office/powerpoint/2010/main" val="12567952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EFC75426-CC27-5D43-B440-D1B6FEB13E27}" type="slidenum">
              <a:rPr lang="zh-CN" altLang="en-US">
                <a:latin typeface="Times New Roman" charset="0"/>
              </a:rPr>
              <a:pPr eaLnBrk="1" hangingPunct="1"/>
              <a:t>2</a:t>
            </a:fld>
            <a:endParaRPr lang="en-US" altLang="zh-CN">
              <a:latin typeface="Times New Roman" charset="0"/>
            </a:endParaRPr>
          </a:p>
        </p:txBody>
      </p:sp>
      <p:sp>
        <p:nvSpPr>
          <p:cNvPr id="30723" name="Rectangle 2"/>
          <p:cNvSpPr>
            <a:spLocks noGrp="1" noRot="1" noChangeAspect="1" noChangeArrowheads="1" noTextEdit="1"/>
          </p:cNvSpPr>
          <p:nvPr>
            <p:ph type="sldImg"/>
          </p:nvPr>
        </p:nvSpPr>
        <p:spPr>
          <a:xfrm>
            <a:off x="990600" y="765175"/>
            <a:ext cx="5119688" cy="3840163"/>
          </a:xfrm>
          <a:ln/>
        </p:spPr>
      </p:sp>
      <p:sp>
        <p:nvSpPr>
          <p:cNvPr id="30724" name="Rectangle 3"/>
          <p:cNvSpPr>
            <a:spLocks noGrp="1" noChangeArrowheads="1"/>
          </p:cNvSpPr>
          <p:nvPr>
            <p:ph type="body" idx="1"/>
          </p:nvPr>
        </p:nvSpPr>
        <p:spPr>
          <a:xfrm>
            <a:off x="946150" y="4859338"/>
            <a:ext cx="5207000" cy="4610100"/>
          </a:xfr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tLang="zh-CN">
                <a:latin typeface="Times New Roman" charset="0"/>
                <a:ea typeface="宋体" charset="0"/>
              </a:rPr>
              <a:t>Computer networks are nearly ubiquitous today. And, new applications extending their use are being developed daily. They are essential to numerous distributed systems and exciting applications. </a:t>
            </a:r>
          </a:p>
          <a:p>
            <a:pPr eaLnBrk="1" hangingPunct="1"/>
            <a:endParaRPr lang="en-US" altLang="zh-CN">
              <a:latin typeface="Times New Roman" charset="0"/>
              <a:ea typeface="宋体" charset="0"/>
            </a:endParaRPr>
          </a:p>
          <a:p>
            <a:pPr eaLnBrk="1" hangingPunct="1"/>
            <a:r>
              <a:rPr lang="en-US" altLang="zh-CN">
                <a:latin typeface="Times New Roman" charset="0"/>
                <a:ea typeface="宋体" charset="0"/>
              </a:rPr>
              <a:t>This course will provide a modern introduction to the dynamic field of computer networks. It will provide fundamental understanding as well as insights to understanding today's networks and those of the future. In this course, we will use the public Internet as our main example for discussing computer networks and their protocols.</a:t>
            </a:r>
            <a:endParaRPr lang="zh-CN" altLang="en-US">
              <a:latin typeface="Times New Roman" charset="0"/>
              <a:ea typeface="宋体" charset="0"/>
            </a:endParaRPr>
          </a:p>
          <a:p>
            <a:pPr eaLnBrk="1" hangingPunct="1"/>
            <a:endParaRPr lang="zh-CN" altLang="en-US">
              <a:latin typeface="Times New Roman" charset="0"/>
              <a:ea typeface="宋体" charset="0"/>
            </a:endParaRPr>
          </a:p>
        </p:txBody>
      </p:sp>
    </p:spTree>
    <p:extLst>
      <p:ext uri="{BB962C8B-B14F-4D97-AF65-F5344CB8AC3E}">
        <p14:creationId xmlns:p14="http://schemas.microsoft.com/office/powerpoint/2010/main" val="28939798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774E7229-1D10-1D4E-8C1B-1FD6BA44BE68}" type="slidenum">
              <a:rPr lang="en-US" altLang="zh-CN">
                <a:latin typeface="Times New Roman" charset="0"/>
              </a:rPr>
              <a:pPr eaLnBrk="1" hangingPunct="1"/>
              <a:t>3</a:t>
            </a:fld>
            <a:endParaRPr lang="en-US" altLang="zh-CN">
              <a:latin typeface="Times New Roman" charset="0"/>
            </a:endParaRPr>
          </a:p>
        </p:txBody>
      </p:sp>
      <p:sp>
        <p:nvSpPr>
          <p:cNvPr id="31747" name="Rectangle 2"/>
          <p:cNvSpPr>
            <a:spLocks noGrp="1" noRot="1" noChangeAspect="1" noChangeArrowheads="1" noTextEdit="1"/>
          </p:cNvSpPr>
          <p:nvPr>
            <p:ph type="sldImg"/>
          </p:nvPr>
        </p:nvSpPr>
        <p:spPr>
          <a:xfrm>
            <a:off x="992188" y="768350"/>
            <a:ext cx="5114925" cy="3836988"/>
          </a:xfrm>
          <a:ln/>
        </p:spPr>
      </p:sp>
      <p:sp>
        <p:nvSpPr>
          <p:cNvPr id="31748"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zh-CN">
              <a:latin typeface="Times New Roman" charset="0"/>
              <a:ea typeface="宋体" charset="0"/>
            </a:endParaRPr>
          </a:p>
        </p:txBody>
      </p:sp>
    </p:spTree>
    <p:extLst>
      <p:ext uri="{BB962C8B-B14F-4D97-AF65-F5344CB8AC3E}">
        <p14:creationId xmlns:p14="http://schemas.microsoft.com/office/powerpoint/2010/main" val="3597449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992188" y="768350"/>
            <a:ext cx="5114925" cy="3836988"/>
          </a:xfrm>
        </p:spPr>
      </p:sp>
      <p:sp>
        <p:nvSpPr>
          <p:cNvPr id="3" name="备注占位符 2"/>
          <p:cNvSpPr>
            <a:spLocks noGrp="1"/>
          </p:cNvSpPr>
          <p:nvPr>
            <p:ph type="body" idx="1"/>
          </p:nvPr>
        </p:nvSpPr>
        <p:spPr/>
        <p:txBody>
          <a:bodyPr/>
          <a:lstStyle/>
          <a:p>
            <a:pPr eaLnBrk="1" hangingPunct="1"/>
            <a:r>
              <a:rPr lang="en-US" altLang="zh-CN" dirty="0" err="1">
                <a:latin typeface="Times New Roman" charset="0"/>
                <a:ea typeface="宋体" charset="0"/>
              </a:rPr>
              <a:t>Network_student</a:t>
            </a:r>
            <a:endParaRPr lang="en-US" altLang="zh-CN" dirty="0">
              <a:latin typeface="Times New Roman" charset="0"/>
              <a:ea typeface="宋体" charset="0"/>
            </a:endParaRPr>
          </a:p>
          <a:p>
            <a:pPr eaLnBrk="1" hangingPunct="1"/>
            <a:r>
              <a:rPr lang="en-US" altLang="zh-CN" dirty="0">
                <a:latin typeface="Times New Roman" charset="0"/>
                <a:ea typeface="宋体" charset="0"/>
              </a:rPr>
              <a:t>@</a:t>
            </a:r>
            <a:r>
              <a:rPr lang="en-US" altLang="zh-CN" dirty="0" err="1">
                <a:latin typeface="Times New Roman" charset="0"/>
                <a:ea typeface="宋体" charset="0"/>
              </a:rPr>
              <a:t>cs</a:t>
            </a:r>
            <a:endParaRPr lang="en-US" altLang="zh-CN" dirty="0">
              <a:latin typeface="Times New Roman" charset="0"/>
              <a:ea typeface="宋体" charset="0"/>
            </a:endParaRPr>
          </a:p>
          <a:p>
            <a:endParaRPr kumimoji="1" lang="zh-CN" altLang="en-US" dirty="0"/>
          </a:p>
        </p:txBody>
      </p:sp>
      <p:sp>
        <p:nvSpPr>
          <p:cNvPr id="4" name="幻灯片编号占位符 3"/>
          <p:cNvSpPr>
            <a:spLocks noGrp="1"/>
          </p:cNvSpPr>
          <p:nvPr>
            <p:ph type="sldNum" sz="quarter" idx="10"/>
          </p:nvPr>
        </p:nvSpPr>
        <p:spPr/>
        <p:txBody>
          <a:bodyPr/>
          <a:lstStyle/>
          <a:p>
            <a:fld id="{8835D61C-31D5-E34A-BAA7-9372F69218EF}" type="slidenum">
              <a:rPr lang="en-US" altLang="zh-CN" smtClean="0"/>
              <a:pPr/>
              <a:t>4</a:t>
            </a:fld>
            <a:endParaRPr lang="en-US" altLang="zh-CN"/>
          </a:p>
        </p:txBody>
      </p:sp>
    </p:spTree>
    <p:extLst>
      <p:ext uri="{BB962C8B-B14F-4D97-AF65-F5344CB8AC3E}">
        <p14:creationId xmlns:p14="http://schemas.microsoft.com/office/powerpoint/2010/main" val="12515199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7D7AF495-8EB2-F442-B03A-50DD3C3FA4E6}" type="slidenum">
              <a:rPr lang="en-US" altLang="zh-CN">
                <a:latin typeface="Times New Roman" charset="0"/>
              </a:rPr>
              <a:pPr eaLnBrk="1" hangingPunct="1"/>
              <a:t>5</a:t>
            </a:fld>
            <a:endParaRPr lang="en-US" altLang="zh-CN">
              <a:latin typeface="Times New Roman" charset="0"/>
            </a:endParaRPr>
          </a:p>
        </p:txBody>
      </p:sp>
      <p:sp>
        <p:nvSpPr>
          <p:cNvPr id="32771" name="Rectangle 2"/>
          <p:cNvSpPr>
            <a:spLocks noGrp="1" noRot="1" noChangeAspect="1" noChangeArrowheads="1" noTextEdit="1"/>
          </p:cNvSpPr>
          <p:nvPr>
            <p:ph type="sldImg"/>
          </p:nvPr>
        </p:nvSpPr>
        <p:spPr>
          <a:xfrm>
            <a:off x="992188" y="768350"/>
            <a:ext cx="5114925" cy="3836988"/>
          </a:xfrm>
          <a:ln/>
        </p:spPr>
      </p:sp>
      <p:sp>
        <p:nvSpPr>
          <p:cNvPr id="3277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en-US" altLang="zh-CN">
              <a:latin typeface="Times New Roman" charset="0"/>
              <a:ea typeface="宋体" charset="0"/>
            </a:endParaRPr>
          </a:p>
        </p:txBody>
      </p:sp>
    </p:spTree>
    <p:extLst>
      <p:ext uri="{BB962C8B-B14F-4D97-AF65-F5344CB8AC3E}">
        <p14:creationId xmlns:p14="http://schemas.microsoft.com/office/powerpoint/2010/main" val="27909350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B4907BF1-CED0-4742-96FE-BAB976C93DFE}" type="slidenum">
              <a:rPr lang="en-US" altLang="zh-CN">
                <a:latin typeface="Times New Roman" charset="0"/>
              </a:rPr>
              <a:pPr eaLnBrk="1" hangingPunct="1"/>
              <a:t>6</a:t>
            </a:fld>
            <a:endParaRPr lang="en-US" altLang="zh-CN">
              <a:latin typeface="Times New Roman" charset="0"/>
            </a:endParaRPr>
          </a:p>
        </p:txBody>
      </p:sp>
      <p:sp>
        <p:nvSpPr>
          <p:cNvPr id="33795" name="Rectangle 2"/>
          <p:cNvSpPr>
            <a:spLocks noGrp="1" noRot="1" noChangeAspect="1" noChangeArrowheads="1" noTextEdit="1"/>
          </p:cNvSpPr>
          <p:nvPr>
            <p:ph type="sldImg"/>
          </p:nvPr>
        </p:nvSpPr>
        <p:spPr>
          <a:xfrm>
            <a:off x="992188" y="768350"/>
            <a:ext cx="5114925" cy="3836988"/>
          </a:xfrm>
          <a:ln/>
        </p:spPr>
      </p:sp>
      <p:sp>
        <p:nvSpPr>
          <p:cNvPr id="33796"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tLang="zh-CN" dirty="0">
                <a:latin typeface="Times New Roman" charset="0"/>
                <a:ea typeface="宋体" charset="0"/>
              </a:rPr>
              <a:t>Huawei</a:t>
            </a:r>
            <a:r>
              <a:rPr lang="zh-CN" altLang="en-US" dirty="0">
                <a:latin typeface="Times New Roman" charset="0"/>
                <a:ea typeface="宋体" charset="0"/>
              </a:rPr>
              <a:t>  </a:t>
            </a:r>
            <a:r>
              <a:rPr lang="en-US" altLang="zh-CN" dirty="0">
                <a:latin typeface="Times New Roman" charset="0"/>
                <a:ea typeface="宋体" charset="0"/>
              </a:rPr>
              <a:t>Carrier</a:t>
            </a:r>
            <a:r>
              <a:rPr lang="zh-CN" altLang="en-US" dirty="0">
                <a:latin typeface="Times New Roman" charset="0"/>
                <a:ea typeface="宋体" charset="0"/>
              </a:rPr>
              <a:t> </a:t>
            </a:r>
            <a:r>
              <a:rPr lang="en-US" altLang="zh-CN" dirty="0">
                <a:latin typeface="Times New Roman" charset="0"/>
                <a:ea typeface="宋体" charset="0"/>
              </a:rPr>
              <a:t>Network</a:t>
            </a:r>
            <a:r>
              <a:rPr lang="zh-CN" altLang="en-US" dirty="0">
                <a:latin typeface="Times New Roman" charset="0"/>
                <a:ea typeface="宋体" charset="0"/>
              </a:rPr>
              <a:t> </a:t>
            </a:r>
            <a:r>
              <a:rPr lang="en-US" altLang="zh-CN" dirty="0">
                <a:latin typeface="Times New Roman" charset="0"/>
                <a:ea typeface="宋体" charset="0"/>
              </a:rPr>
              <a:t>BG</a:t>
            </a:r>
            <a:r>
              <a:rPr lang="zh-CN" altLang="en-US" dirty="0">
                <a:latin typeface="Times New Roman" charset="0"/>
                <a:ea typeface="宋体" charset="0"/>
              </a:rPr>
              <a:t>     </a:t>
            </a:r>
            <a:r>
              <a:rPr lang="en-US" altLang="zh-CN" dirty="0">
                <a:latin typeface="Times New Roman" charset="0"/>
                <a:ea typeface="宋体" charset="0"/>
              </a:rPr>
              <a:t>Enterprise</a:t>
            </a:r>
            <a:r>
              <a:rPr lang="zh-CN" altLang="en-US" dirty="0">
                <a:latin typeface="Times New Roman" charset="0"/>
                <a:ea typeface="宋体" charset="0"/>
              </a:rPr>
              <a:t> </a:t>
            </a:r>
            <a:r>
              <a:rPr lang="en-US" altLang="zh-CN" dirty="0">
                <a:latin typeface="Times New Roman" charset="0"/>
                <a:ea typeface="宋体" charset="0"/>
              </a:rPr>
              <a:t>BG</a:t>
            </a:r>
            <a:r>
              <a:rPr lang="zh-CN" altLang="en-US" dirty="0">
                <a:latin typeface="Times New Roman" charset="0"/>
                <a:ea typeface="宋体" charset="0"/>
              </a:rPr>
              <a:t>   </a:t>
            </a:r>
            <a:r>
              <a:rPr lang="en-US" altLang="zh-CN" dirty="0">
                <a:latin typeface="Times New Roman" charset="0"/>
                <a:ea typeface="宋体" charset="0"/>
              </a:rPr>
              <a:t>Consumer</a:t>
            </a:r>
            <a:r>
              <a:rPr lang="zh-CN" altLang="en-US" dirty="0">
                <a:latin typeface="Times New Roman" charset="0"/>
                <a:ea typeface="宋体" charset="0"/>
              </a:rPr>
              <a:t> </a:t>
            </a:r>
            <a:r>
              <a:rPr lang="en-US" altLang="zh-CN" dirty="0">
                <a:latin typeface="Times New Roman" charset="0"/>
                <a:ea typeface="宋体" charset="0"/>
              </a:rPr>
              <a:t>BG</a:t>
            </a:r>
            <a:endParaRPr lang="zh-CN" dirty="0">
              <a:latin typeface="Times New Roman" charset="0"/>
              <a:ea typeface="宋体" charset="0"/>
            </a:endParaRPr>
          </a:p>
        </p:txBody>
      </p:sp>
    </p:spTree>
    <p:extLst>
      <p:ext uri="{BB962C8B-B14F-4D97-AF65-F5344CB8AC3E}">
        <p14:creationId xmlns:p14="http://schemas.microsoft.com/office/powerpoint/2010/main" val="28690833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775B1DC9-0E3F-3C4A-8B3D-DDCC2CEB6803}" type="slidenum">
              <a:rPr lang="en-US" altLang="zh-CN">
                <a:latin typeface="Times New Roman" charset="0"/>
              </a:rPr>
              <a:pPr eaLnBrk="1" hangingPunct="1"/>
              <a:t>7</a:t>
            </a:fld>
            <a:endParaRPr lang="en-US" altLang="zh-CN">
              <a:latin typeface="Times New Roman" charset="0"/>
            </a:endParaRPr>
          </a:p>
        </p:txBody>
      </p:sp>
      <p:sp>
        <p:nvSpPr>
          <p:cNvPr id="34819" name="Rectangle 2"/>
          <p:cNvSpPr>
            <a:spLocks noGrp="1" noRot="1" noChangeAspect="1" noChangeArrowheads="1" noTextEdit="1"/>
          </p:cNvSpPr>
          <p:nvPr>
            <p:ph type="sldImg"/>
          </p:nvPr>
        </p:nvSpPr>
        <p:spPr>
          <a:xfrm>
            <a:off x="992188" y="768350"/>
            <a:ext cx="5114925" cy="3836988"/>
          </a:xfrm>
          <a:ln/>
        </p:spPr>
      </p:sp>
      <p:sp>
        <p:nvSpPr>
          <p:cNvPr id="34820" name="Rectangle 3"/>
          <p:cNvSpPr>
            <a:spLocks noGrp="1" noChangeArrowheads="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r>
              <a:rPr lang="en-US" altLang="zh-CN">
                <a:latin typeface="Times New Roman" charset="0"/>
                <a:ea typeface="宋体" charset="0"/>
              </a:rPr>
              <a:t>Every one should present himself</a:t>
            </a:r>
          </a:p>
        </p:txBody>
      </p:sp>
    </p:spTree>
    <p:extLst>
      <p:ext uri="{BB962C8B-B14F-4D97-AF65-F5344CB8AC3E}">
        <p14:creationId xmlns:p14="http://schemas.microsoft.com/office/powerpoint/2010/main" val="21696348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D3C1A2B3-CA75-6046-BF79-67C5CB02683C}" type="slidenum">
              <a:rPr lang="en-US" altLang="zh-CN">
                <a:latin typeface="Times New Roman" charset="0"/>
              </a:rPr>
              <a:pPr eaLnBrk="1" hangingPunct="1"/>
              <a:t>9</a:t>
            </a:fld>
            <a:endParaRPr lang="en-US" altLang="zh-CN">
              <a:latin typeface="Times New Roman" charset="0"/>
            </a:endParaRPr>
          </a:p>
        </p:txBody>
      </p:sp>
      <p:sp>
        <p:nvSpPr>
          <p:cNvPr id="36867" name="Rectangle 2"/>
          <p:cNvSpPr>
            <a:spLocks noGrp="1" noRot="1" noChangeAspect="1" noChangeArrowheads="1" noTextEdit="1"/>
          </p:cNvSpPr>
          <p:nvPr>
            <p:ph type="sldImg"/>
          </p:nvPr>
        </p:nvSpPr>
        <p:spPr>
          <a:xfrm>
            <a:off x="992188" y="768350"/>
            <a:ext cx="5114925" cy="3836988"/>
          </a:xfrm>
          <a:ln/>
        </p:spPr>
      </p:sp>
      <p:sp>
        <p:nvSpPr>
          <p:cNvPr id="36868"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zh-CN">
              <a:latin typeface="Times New Roman" charset="0"/>
              <a:ea typeface="宋体" charset="0"/>
            </a:endParaRPr>
          </a:p>
        </p:txBody>
      </p:sp>
    </p:spTree>
    <p:extLst>
      <p:ext uri="{BB962C8B-B14F-4D97-AF65-F5344CB8AC3E}">
        <p14:creationId xmlns:p14="http://schemas.microsoft.com/office/powerpoint/2010/main" val="6599035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defTabSz="990600" eaLnBrk="0" hangingPunct="0">
              <a:defRPr>
                <a:solidFill>
                  <a:schemeClr val="tx1"/>
                </a:solidFill>
                <a:latin typeface="Arial" charset="0"/>
                <a:ea typeface="宋体" charset="0"/>
                <a:cs typeface="宋体" charset="0"/>
              </a:defRPr>
            </a:lvl1pPr>
            <a:lvl2pPr marL="742950" indent="-285750" defTabSz="990600" eaLnBrk="0" hangingPunct="0">
              <a:defRPr>
                <a:solidFill>
                  <a:schemeClr val="tx1"/>
                </a:solidFill>
                <a:latin typeface="Arial" charset="0"/>
                <a:ea typeface="宋体" charset="0"/>
              </a:defRPr>
            </a:lvl2pPr>
            <a:lvl3pPr marL="1143000" indent="-228600" defTabSz="990600" eaLnBrk="0" hangingPunct="0">
              <a:defRPr>
                <a:solidFill>
                  <a:schemeClr val="tx1"/>
                </a:solidFill>
                <a:latin typeface="Arial" charset="0"/>
                <a:ea typeface="宋体" charset="0"/>
              </a:defRPr>
            </a:lvl3pPr>
            <a:lvl4pPr marL="1600200" indent="-228600" defTabSz="990600" eaLnBrk="0" hangingPunct="0">
              <a:defRPr>
                <a:solidFill>
                  <a:schemeClr val="tx1"/>
                </a:solidFill>
                <a:latin typeface="Arial" charset="0"/>
                <a:ea typeface="宋体" charset="0"/>
              </a:defRPr>
            </a:lvl4pPr>
            <a:lvl5pPr marL="2057400" indent="-228600" defTabSz="990600" eaLnBrk="0" hangingPunct="0">
              <a:defRPr>
                <a:solidFill>
                  <a:schemeClr val="tx1"/>
                </a:solidFill>
                <a:latin typeface="Arial" charset="0"/>
                <a:ea typeface="宋体" charset="0"/>
              </a:defRPr>
            </a:lvl5pPr>
            <a:lvl6pPr marL="2514600" indent="-228600" defTabSz="990600" eaLnBrk="0" fontAlgn="base" hangingPunct="0">
              <a:spcBef>
                <a:spcPct val="0"/>
              </a:spcBef>
              <a:spcAft>
                <a:spcPct val="0"/>
              </a:spcAft>
              <a:defRPr>
                <a:solidFill>
                  <a:schemeClr val="tx1"/>
                </a:solidFill>
                <a:latin typeface="Arial" charset="0"/>
                <a:ea typeface="宋体" charset="0"/>
              </a:defRPr>
            </a:lvl6pPr>
            <a:lvl7pPr marL="2971800" indent="-228600" defTabSz="990600" eaLnBrk="0" fontAlgn="base" hangingPunct="0">
              <a:spcBef>
                <a:spcPct val="0"/>
              </a:spcBef>
              <a:spcAft>
                <a:spcPct val="0"/>
              </a:spcAft>
              <a:defRPr>
                <a:solidFill>
                  <a:schemeClr val="tx1"/>
                </a:solidFill>
                <a:latin typeface="Arial" charset="0"/>
                <a:ea typeface="宋体" charset="0"/>
              </a:defRPr>
            </a:lvl7pPr>
            <a:lvl8pPr marL="3429000" indent="-228600" defTabSz="990600" eaLnBrk="0" fontAlgn="base" hangingPunct="0">
              <a:spcBef>
                <a:spcPct val="0"/>
              </a:spcBef>
              <a:spcAft>
                <a:spcPct val="0"/>
              </a:spcAft>
              <a:defRPr>
                <a:solidFill>
                  <a:schemeClr val="tx1"/>
                </a:solidFill>
                <a:latin typeface="Arial" charset="0"/>
                <a:ea typeface="宋体" charset="0"/>
              </a:defRPr>
            </a:lvl8pPr>
            <a:lvl9pPr marL="3886200" indent="-228600" defTabSz="990600" eaLnBrk="0" fontAlgn="base" hangingPunct="0">
              <a:spcBef>
                <a:spcPct val="0"/>
              </a:spcBef>
              <a:spcAft>
                <a:spcPct val="0"/>
              </a:spcAft>
              <a:defRPr>
                <a:solidFill>
                  <a:schemeClr val="tx1"/>
                </a:solidFill>
                <a:latin typeface="Arial" charset="0"/>
                <a:ea typeface="宋体" charset="0"/>
              </a:defRPr>
            </a:lvl9pPr>
          </a:lstStyle>
          <a:p>
            <a:pPr eaLnBrk="1" hangingPunct="1"/>
            <a:fld id="{6201ABE1-73AB-884C-876C-9664F7FDF512}" type="slidenum">
              <a:rPr lang="en-US" altLang="zh-CN">
                <a:latin typeface="Times New Roman" charset="0"/>
              </a:rPr>
              <a:pPr eaLnBrk="1" hangingPunct="1"/>
              <a:t>10</a:t>
            </a:fld>
            <a:endParaRPr lang="en-US" altLang="zh-CN">
              <a:latin typeface="Times New Roman" charset="0"/>
            </a:endParaRPr>
          </a:p>
        </p:txBody>
      </p:sp>
      <p:sp>
        <p:nvSpPr>
          <p:cNvPr id="37891" name="Rectangle 2"/>
          <p:cNvSpPr>
            <a:spLocks noGrp="1" noRot="1" noChangeAspect="1" noChangeArrowheads="1" noTextEdit="1"/>
          </p:cNvSpPr>
          <p:nvPr>
            <p:ph type="sldImg"/>
          </p:nvPr>
        </p:nvSpPr>
        <p:spPr>
          <a:xfrm>
            <a:off x="992188" y="768350"/>
            <a:ext cx="5114925" cy="3836988"/>
          </a:xfrm>
          <a:ln/>
        </p:spPr>
      </p:sp>
      <p:sp>
        <p:nvSpPr>
          <p:cNvPr id="37892" name="Rectangle 3"/>
          <p:cNvSpPr>
            <a:spLocks noGrp="1" noChangeArrowheads="1"/>
          </p:cNvSpPr>
          <p:nvPr>
            <p:ph type="body" idx="1"/>
          </p:nvPr>
        </p:nvSpPr>
        <p:spPr>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pPr eaLnBrk="1" hangingPunct="1"/>
            <a:endParaRPr lang="zh-CN">
              <a:latin typeface="Times New Roman" charset="0"/>
              <a:ea typeface="宋体" charset="0"/>
            </a:endParaRPr>
          </a:p>
        </p:txBody>
      </p:sp>
    </p:spTree>
    <p:extLst>
      <p:ext uri="{BB962C8B-B14F-4D97-AF65-F5344CB8AC3E}">
        <p14:creationId xmlns:p14="http://schemas.microsoft.com/office/powerpoint/2010/main" val="40758742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Line 2"/>
          <p:cNvSpPr>
            <a:spLocks noChangeShapeType="1"/>
          </p:cNvSpPr>
          <p:nvPr/>
        </p:nvSpPr>
        <p:spPr bwMode="auto">
          <a:xfrm>
            <a:off x="7315200" y="1066800"/>
            <a:ext cx="0" cy="449580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a:lstStyle/>
          <a:p>
            <a:endParaRPr lang="zh-CN" altLang="en-US"/>
          </a:p>
        </p:txBody>
      </p:sp>
      <p:grpSp>
        <p:nvGrpSpPr>
          <p:cNvPr id="5" name="Group 8"/>
          <p:cNvGrpSpPr>
            <a:grpSpLocks/>
          </p:cNvGrpSpPr>
          <p:nvPr/>
        </p:nvGrpSpPr>
        <p:grpSpPr bwMode="auto">
          <a:xfrm>
            <a:off x="7493000" y="2992438"/>
            <a:ext cx="1338263" cy="2189162"/>
            <a:chOff x="4704" y="1885"/>
            <a:chExt cx="843" cy="1379"/>
          </a:xfrm>
        </p:grpSpPr>
        <p:sp>
          <p:nvSpPr>
            <p:cNvPr id="6" name="Oval 9"/>
            <p:cNvSpPr>
              <a:spLocks noChangeArrowheads="1"/>
            </p:cNvSpPr>
            <p:nvPr/>
          </p:nvSpPr>
          <p:spPr bwMode="auto">
            <a:xfrm>
              <a:off x="4704" y="1885"/>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7" name="Oval 10"/>
            <p:cNvSpPr>
              <a:spLocks noChangeArrowheads="1"/>
            </p:cNvSpPr>
            <p:nvPr/>
          </p:nvSpPr>
          <p:spPr bwMode="auto">
            <a:xfrm>
              <a:off x="4883" y="1885"/>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8" name="Oval 11"/>
            <p:cNvSpPr>
              <a:spLocks noChangeArrowheads="1"/>
            </p:cNvSpPr>
            <p:nvPr/>
          </p:nvSpPr>
          <p:spPr bwMode="auto">
            <a:xfrm>
              <a:off x="5062" y="1885"/>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9" name="Oval 12"/>
            <p:cNvSpPr>
              <a:spLocks noChangeArrowheads="1"/>
            </p:cNvSpPr>
            <p:nvPr/>
          </p:nvSpPr>
          <p:spPr bwMode="auto">
            <a:xfrm>
              <a:off x="4704" y="2064"/>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 name="Oval 13"/>
            <p:cNvSpPr>
              <a:spLocks noChangeArrowheads="1"/>
            </p:cNvSpPr>
            <p:nvPr/>
          </p:nvSpPr>
          <p:spPr bwMode="auto">
            <a:xfrm>
              <a:off x="4883" y="2064"/>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1" name="Oval 14"/>
            <p:cNvSpPr>
              <a:spLocks noChangeArrowheads="1"/>
            </p:cNvSpPr>
            <p:nvPr/>
          </p:nvSpPr>
          <p:spPr bwMode="auto">
            <a:xfrm>
              <a:off x="5062" y="2064"/>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2" name="Oval 15"/>
            <p:cNvSpPr>
              <a:spLocks noChangeArrowheads="1"/>
            </p:cNvSpPr>
            <p:nvPr/>
          </p:nvSpPr>
          <p:spPr bwMode="auto">
            <a:xfrm>
              <a:off x="5241" y="2064"/>
              <a:ext cx="127" cy="12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3" name="Oval 16"/>
            <p:cNvSpPr>
              <a:spLocks noChangeArrowheads="1"/>
            </p:cNvSpPr>
            <p:nvPr/>
          </p:nvSpPr>
          <p:spPr bwMode="auto">
            <a:xfrm>
              <a:off x="4704" y="2243"/>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4" name="Oval 17"/>
            <p:cNvSpPr>
              <a:spLocks noChangeArrowheads="1"/>
            </p:cNvSpPr>
            <p:nvPr/>
          </p:nvSpPr>
          <p:spPr bwMode="auto">
            <a:xfrm>
              <a:off x="4883" y="2243"/>
              <a:ext cx="127" cy="12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5" name="Oval 18"/>
            <p:cNvSpPr>
              <a:spLocks noChangeArrowheads="1"/>
            </p:cNvSpPr>
            <p:nvPr/>
          </p:nvSpPr>
          <p:spPr bwMode="auto">
            <a:xfrm>
              <a:off x="5062" y="2243"/>
              <a:ext cx="127" cy="12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6" name="Oval 19"/>
            <p:cNvSpPr>
              <a:spLocks noChangeArrowheads="1"/>
            </p:cNvSpPr>
            <p:nvPr/>
          </p:nvSpPr>
          <p:spPr bwMode="auto">
            <a:xfrm>
              <a:off x="5241" y="2243"/>
              <a:ext cx="127" cy="12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7" name="Oval 20"/>
            <p:cNvSpPr>
              <a:spLocks noChangeArrowheads="1"/>
            </p:cNvSpPr>
            <p:nvPr/>
          </p:nvSpPr>
          <p:spPr bwMode="auto">
            <a:xfrm>
              <a:off x="5420" y="2243"/>
              <a:ext cx="127" cy="1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8" name="Oval 21"/>
            <p:cNvSpPr>
              <a:spLocks noChangeArrowheads="1"/>
            </p:cNvSpPr>
            <p:nvPr/>
          </p:nvSpPr>
          <p:spPr bwMode="auto">
            <a:xfrm>
              <a:off x="4704" y="2421"/>
              <a:ext cx="127" cy="128"/>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9" name="Oval 22"/>
            <p:cNvSpPr>
              <a:spLocks noChangeArrowheads="1"/>
            </p:cNvSpPr>
            <p:nvPr/>
          </p:nvSpPr>
          <p:spPr bwMode="auto">
            <a:xfrm>
              <a:off x="4883" y="2421"/>
              <a:ext cx="127" cy="128"/>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20" name="Oval 23"/>
            <p:cNvSpPr>
              <a:spLocks noChangeArrowheads="1"/>
            </p:cNvSpPr>
            <p:nvPr/>
          </p:nvSpPr>
          <p:spPr bwMode="auto">
            <a:xfrm>
              <a:off x="5062" y="2421"/>
              <a:ext cx="127" cy="128"/>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21" name="Oval 24"/>
            <p:cNvSpPr>
              <a:spLocks noChangeArrowheads="1"/>
            </p:cNvSpPr>
            <p:nvPr/>
          </p:nvSpPr>
          <p:spPr bwMode="auto">
            <a:xfrm>
              <a:off x="5241" y="2421"/>
              <a:ext cx="127" cy="128"/>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22" name="Oval 25"/>
            <p:cNvSpPr>
              <a:spLocks noChangeArrowheads="1"/>
            </p:cNvSpPr>
            <p:nvPr/>
          </p:nvSpPr>
          <p:spPr bwMode="auto">
            <a:xfrm>
              <a:off x="4704" y="2600"/>
              <a:ext cx="127" cy="128"/>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23" name="Oval 26"/>
            <p:cNvSpPr>
              <a:spLocks noChangeArrowheads="1"/>
            </p:cNvSpPr>
            <p:nvPr/>
          </p:nvSpPr>
          <p:spPr bwMode="auto">
            <a:xfrm>
              <a:off x="4883" y="2600"/>
              <a:ext cx="127" cy="128"/>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24" name="Oval 27"/>
            <p:cNvSpPr>
              <a:spLocks noChangeArrowheads="1"/>
            </p:cNvSpPr>
            <p:nvPr/>
          </p:nvSpPr>
          <p:spPr bwMode="auto">
            <a:xfrm>
              <a:off x="5062" y="2600"/>
              <a:ext cx="127" cy="128"/>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25" name="Oval 28"/>
            <p:cNvSpPr>
              <a:spLocks noChangeArrowheads="1"/>
            </p:cNvSpPr>
            <p:nvPr/>
          </p:nvSpPr>
          <p:spPr bwMode="auto">
            <a:xfrm>
              <a:off x="5241" y="2600"/>
              <a:ext cx="127" cy="128"/>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26" name="Oval 29"/>
            <p:cNvSpPr>
              <a:spLocks noChangeArrowheads="1"/>
            </p:cNvSpPr>
            <p:nvPr/>
          </p:nvSpPr>
          <p:spPr bwMode="auto">
            <a:xfrm>
              <a:off x="5420" y="2600"/>
              <a:ext cx="127" cy="128"/>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27" name="Oval 30"/>
            <p:cNvSpPr>
              <a:spLocks noChangeArrowheads="1"/>
            </p:cNvSpPr>
            <p:nvPr/>
          </p:nvSpPr>
          <p:spPr bwMode="auto">
            <a:xfrm>
              <a:off x="4704" y="2779"/>
              <a:ext cx="127" cy="12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28" name="Oval 31"/>
            <p:cNvSpPr>
              <a:spLocks noChangeArrowheads="1"/>
            </p:cNvSpPr>
            <p:nvPr/>
          </p:nvSpPr>
          <p:spPr bwMode="auto">
            <a:xfrm>
              <a:off x="4883" y="2779"/>
              <a:ext cx="127" cy="1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29" name="Oval 32"/>
            <p:cNvSpPr>
              <a:spLocks noChangeArrowheads="1"/>
            </p:cNvSpPr>
            <p:nvPr/>
          </p:nvSpPr>
          <p:spPr bwMode="auto">
            <a:xfrm>
              <a:off x="5062" y="2779"/>
              <a:ext cx="127" cy="1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30" name="Oval 33"/>
            <p:cNvSpPr>
              <a:spLocks noChangeArrowheads="1"/>
            </p:cNvSpPr>
            <p:nvPr/>
          </p:nvSpPr>
          <p:spPr bwMode="auto">
            <a:xfrm>
              <a:off x="5241" y="2779"/>
              <a:ext cx="127" cy="127"/>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31" name="Oval 34"/>
            <p:cNvSpPr>
              <a:spLocks noChangeArrowheads="1"/>
            </p:cNvSpPr>
            <p:nvPr/>
          </p:nvSpPr>
          <p:spPr bwMode="auto">
            <a:xfrm>
              <a:off x="4704" y="2958"/>
              <a:ext cx="127" cy="1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32" name="Oval 35"/>
            <p:cNvSpPr>
              <a:spLocks noChangeArrowheads="1"/>
            </p:cNvSpPr>
            <p:nvPr/>
          </p:nvSpPr>
          <p:spPr bwMode="auto">
            <a:xfrm>
              <a:off x="4883" y="2958"/>
              <a:ext cx="127" cy="127"/>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33" name="Oval 36"/>
            <p:cNvSpPr>
              <a:spLocks noChangeArrowheads="1"/>
            </p:cNvSpPr>
            <p:nvPr/>
          </p:nvSpPr>
          <p:spPr bwMode="auto">
            <a:xfrm>
              <a:off x="5062" y="2958"/>
              <a:ext cx="127" cy="127"/>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34" name="Oval 37"/>
            <p:cNvSpPr>
              <a:spLocks noChangeArrowheads="1"/>
            </p:cNvSpPr>
            <p:nvPr/>
          </p:nvSpPr>
          <p:spPr bwMode="auto">
            <a:xfrm>
              <a:off x="5241" y="2958"/>
              <a:ext cx="127" cy="127"/>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35" name="Oval 38"/>
            <p:cNvSpPr>
              <a:spLocks noChangeArrowheads="1"/>
            </p:cNvSpPr>
            <p:nvPr/>
          </p:nvSpPr>
          <p:spPr bwMode="auto">
            <a:xfrm>
              <a:off x="4883" y="3137"/>
              <a:ext cx="127" cy="127"/>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36" name="Oval 39"/>
            <p:cNvSpPr>
              <a:spLocks noChangeArrowheads="1"/>
            </p:cNvSpPr>
            <p:nvPr/>
          </p:nvSpPr>
          <p:spPr bwMode="auto">
            <a:xfrm>
              <a:off x="5241" y="3137"/>
              <a:ext cx="127" cy="127"/>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grpSp>
      <p:sp>
        <p:nvSpPr>
          <p:cNvPr id="37" name="Line 40"/>
          <p:cNvSpPr>
            <a:spLocks noChangeShapeType="1"/>
          </p:cNvSpPr>
          <p:nvPr/>
        </p:nvSpPr>
        <p:spPr bwMode="auto">
          <a:xfrm>
            <a:off x="304800" y="2819400"/>
            <a:ext cx="8229600" cy="0"/>
          </a:xfrm>
          <a:prstGeom prst="line">
            <a:avLst/>
          </a:prstGeom>
          <a:noFill/>
          <a:ln w="6350">
            <a:solidFill>
              <a:schemeClr val="tx1"/>
            </a:solidFill>
            <a:round/>
            <a:headEnd/>
            <a:tailEnd/>
          </a:ln>
          <a:extLst>
            <a:ext uri="{909E8E84-426E-40dd-AFC4-6F175D3DCCD1}">
              <a14:hiddenFill xmlns="" xmlns:a14="http://schemas.microsoft.com/office/drawing/2010/main">
                <a:noFill/>
              </a14:hiddenFill>
            </a:ext>
          </a:extLst>
        </p:spPr>
        <p:txBody>
          <a:bodyPr/>
          <a:lstStyle/>
          <a:p>
            <a:endParaRPr lang="zh-CN" altLang="en-US"/>
          </a:p>
        </p:txBody>
      </p:sp>
      <p:sp>
        <p:nvSpPr>
          <p:cNvPr id="437251" name="Rectangle 3"/>
          <p:cNvSpPr>
            <a:spLocks noGrp="1" noChangeArrowheads="1"/>
          </p:cNvSpPr>
          <p:nvPr>
            <p:ph type="ctrTitle"/>
          </p:nvPr>
        </p:nvSpPr>
        <p:spPr>
          <a:xfrm>
            <a:off x="315913" y="466725"/>
            <a:ext cx="6781800" cy="2133600"/>
          </a:xfrm>
        </p:spPr>
        <p:txBody>
          <a:bodyPr/>
          <a:lstStyle>
            <a:lvl1pPr algn="r">
              <a:defRPr sz="4800"/>
            </a:lvl1pPr>
          </a:lstStyle>
          <a:p>
            <a:r>
              <a:rPr lang="zh-CN" altLang="en-US"/>
              <a:t>单击此处编辑母版标题样式</a:t>
            </a:r>
          </a:p>
        </p:txBody>
      </p:sp>
      <p:sp>
        <p:nvSpPr>
          <p:cNvPr id="437252" name="Rectangle 4"/>
          <p:cNvSpPr>
            <a:spLocks noGrp="1" noChangeArrowheads="1"/>
          </p:cNvSpPr>
          <p:nvPr>
            <p:ph type="subTitle" idx="1"/>
          </p:nvPr>
        </p:nvSpPr>
        <p:spPr>
          <a:xfrm>
            <a:off x="849313" y="3049588"/>
            <a:ext cx="6248400" cy="2362200"/>
          </a:xfrm>
        </p:spPr>
        <p:txBody>
          <a:bodyPr/>
          <a:lstStyle>
            <a:lvl1pPr marL="0" indent="0" algn="r">
              <a:buFont typeface="Wingdings" pitchFamily="2" charset="2"/>
              <a:buNone/>
              <a:defRPr sz="3200"/>
            </a:lvl1pPr>
          </a:lstStyle>
          <a:p>
            <a:r>
              <a:rPr lang="zh-CN" altLang="en-US"/>
              <a:t>单击此处编辑母版副标题样式</a:t>
            </a:r>
          </a:p>
        </p:txBody>
      </p:sp>
      <p:sp>
        <p:nvSpPr>
          <p:cNvPr id="38" name="Rectangle 5"/>
          <p:cNvSpPr>
            <a:spLocks noGrp="1" noChangeArrowheads="1"/>
          </p:cNvSpPr>
          <p:nvPr>
            <p:ph type="dt" sz="half" idx="10"/>
          </p:nvPr>
        </p:nvSpPr>
        <p:spPr/>
        <p:txBody>
          <a:bodyPr/>
          <a:lstStyle>
            <a:lvl1pPr>
              <a:defRPr/>
            </a:lvl1pPr>
          </a:lstStyle>
          <a:p>
            <a:fld id="{47BC9E74-896B-4245-97DE-B0000E1618B9}" type="datetime1">
              <a:rPr lang="zh-CN" altLang="en-US"/>
              <a:pPr/>
              <a:t>2020/3/9</a:t>
            </a:fld>
            <a:endParaRPr lang="en-US" altLang="zh-CN"/>
          </a:p>
        </p:txBody>
      </p:sp>
      <p:sp>
        <p:nvSpPr>
          <p:cNvPr id="39" name="Rectangle 6"/>
          <p:cNvSpPr>
            <a:spLocks noGrp="1" noChangeArrowheads="1"/>
          </p:cNvSpPr>
          <p:nvPr>
            <p:ph type="ftr" sz="quarter" idx="11"/>
          </p:nvPr>
        </p:nvSpPr>
        <p:spPr/>
        <p:txBody>
          <a:bodyPr/>
          <a:lstStyle>
            <a:lvl1pPr>
              <a:defRPr/>
            </a:lvl1pPr>
          </a:lstStyle>
          <a:p>
            <a:pPr>
              <a:defRPr/>
            </a:pPr>
            <a:r>
              <a:rPr lang="en-US" altLang="zh-CN"/>
              <a:t>linwei@cuc.edu.cn</a:t>
            </a:r>
          </a:p>
        </p:txBody>
      </p:sp>
      <p:sp>
        <p:nvSpPr>
          <p:cNvPr id="40" name="Rectangle 7"/>
          <p:cNvSpPr>
            <a:spLocks noGrp="1" noChangeArrowheads="1"/>
          </p:cNvSpPr>
          <p:nvPr>
            <p:ph type="sldNum" sz="quarter" idx="12"/>
          </p:nvPr>
        </p:nvSpPr>
        <p:spPr/>
        <p:txBody>
          <a:bodyPr/>
          <a:lstStyle>
            <a:lvl1pPr>
              <a:defRPr/>
            </a:lvl1pPr>
          </a:lstStyle>
          <a:p>
            <a:fld id="{7E35DF00-95EF-C946-A465-0922E723E4A4}" type="slidenum">
              <a:rPr lang="en-US" altLang="zh-CN"/>
              <a:pPr/>
              <a:t>‹#›</a:t>
            </a:fld>
            <a:endParaRPr lang="en-US" altLang="zh-CN"/>
          </a:p>
        </p:txBody>
      </p:sp>
    </p:spTree>
    <p:extLst>
      <p:ext uri="{BB962C8B-B14F-4D97-AF65-F5344CB8AC3E}">
        <p14:creationId xmlns:p14="http://schemas.microsoft.com/office/powerpoint/2010/main" val="6643906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dt" sz="half" idx="10"/>
          </p:nvPr>
        </p:nvSpPr>
        <p:spPr>
          <a:ln/>
        </p:spPr>
        <p:txBody>
          <a:bodyPr/>
          <a:lstStyle>
            <a:lvl1pPr>
              <a:defRPr/>
            </a:lvl1pPr>
          </a:lstStyle>
          <a:p>
            <a:fld id="{E1E05F63-9A4A-7648-9BC7-E070F8709FCB}" type="datetime1">
              <a:rPr lang="zh-CN" altLang="en-US"/>
              <a:pPr/>
              <a:t>2020/3/9</a:t>
            </a:fld>
            <a:endParaRPr lang="en-US" altLang="zh-CN"/>
          </a:p>
        </p:txBody>
      </p:sp>
      <p:sp>
        <p:nvSpPr>
          <p:cNvPr id="5" name="Rectangle 6"/>
          <p:cNvSpPr>
            <a:spLocks noGrp="1" noChangeArrowheads="1"/>
          </p:cNvSpPr>
          <p:nvPr>
            <p:ph type="ftr" sz="quarter" idx="11"/>
          </p:nvPr>
        </p:nvSpPr>
        <p:spPr>
          <a:ln/>
        </p:spPr>
        <p:txBody>
          <a:bodyPr/>
          <a:lstStyle>
            <a:lvl1pPr>
              <a:defRPr/>
            </a:lvl1pPr>
          </a:lstStyle>
          <a:p>
            <a:pPr>
              <a:defRPr/>
            </a:pPr>
            <a:r>
              <a:rPr lang="en-US" altLang="zh-CN"/>
              <a:t>linwei@cuc.edu.cn</a:t>
            </a:r>
          </a:p>
        </p:txBody>
      </p:sp>
      <p:sp>
        <p:nvSpPr>
          <p:cNvPr id="6" name="Rectangle 7"/>
          <p:cNvSpPr>
            <a:spLocks noGrp="1" noChangeArrowheads="1"/>
          </p:cNvSpPr>
          <p:nvPr>
            <p:ph type="sldNum" sz="quarter" idx="12"/>
          </p:nvPr>
        </p:nvSpPr>
        <p:spPr>
          <a:ln/>
        </p:spPr>
        <p:txBody>
          <a:bodyPr/>
          <a:lstStyle>
            <a:lvl1pPr>
              <a:defRPr/>
            </a:lvl1pPr>
          </a:lstStyle>
          <a:p>
            <a:fld id="{2B8A7CAF-2034-1748-A2F4-77F24D02F3EC}" type="slidenum">
              <a:rPr lang="en-US" altLang="zh-CN"/>
              <a:pPr/>
              <a:t>‹#›</a:t>
            </a:fld>
            <a:endParaRPr lang="en-US" altLang="zh-CN"/>
          </a:p>
        </p:txBody>
      </p:sp>
    </p:spTree>
    <p:extLst>
      <p:ext uri="{BB962C8B-B14F-4D97-AF65-F5344CB8AC3E}">
        <p14:creationId xmlns:p14="http://schemas.microsoft.com/office/powerpoint/2010/main" val="1953235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22238"/>
            <a:ext cx="2057400" cy="6008687"/>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122238"/>
            <a:ext cx="6019800" cy="6008687"/>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dt" sz="half" idx="10"/>
          </p:nvPr>
        </p:nvSpPr>
        <p:spPr>
          <a:ln/>
        </p:spPr>
        <p:txBody>
          <a:bodyPr/>
          <a:lstStyle>
            <a:lvl1pPr>
              <a:defRPr/>
            </a:lvl1pPr>
          </a:lstStyle>
          <a:p>
            <a:fld id="{1292FE87-07E8-AE41-AD8A-63EE6164D0FD}" type="datetime1">
              <a:rPr lang="zh-CN" altLang="en-US"/>
              <a:pPr/>
              <a:t>2020/3/9</a:t>
            </a:fld>
            <a:endParaRPr lang="en-US" altLang="zh-CN"/>
          </a:p>
        </p:txBody>
      </p:sp>
      <p:sp>
        <p:nvSpPr>
          <p:cNvPr id="5" name="Rectangle 6"/>
          <p:cNvSpPr>
            <a:spLocks noGrp="1" noChangeArrowheads="1"/>
          </p:cNvSpPr>
          <p:nvPr>
            <p:ph type="ftr" sz="quarter" idx="11"/>
          </p:nvPr>
        </p:nvSpPr>
        <p:spPr>
          <a:ln/>
        </p:spPr>
        <p:txBody>
          <a:bodyPr/>
          <a:lstStyle>
            <a:lvl1pPr>
              <a:defRPr/>
            </a:lvl1pPr>
          </a:lstStyle>
          <a:p>
            <a:pPr>
              <a:defRPr/>
            </a:pPr>
            <a:r>
              <a:rPr lang="en-US" altLang="zh-CN"/>
              <a:t>linwei@cuc.edu.cn</a:t>
            </a:r>
          </a:p>
        </p:txBody>
      </p:sp>
      <p:sp>
        <p:nvSpPr>
          <p:cNvPr id="6" name="Rectangle 7"/>
          <p:cNvSpPr>
            <a:spLocks noGrp="1" noChangeArrowheads="1"/>
          </p:cNvSpPr>
          <p:nvPr>
            <p:ph type="sldNum" sz="quarter" idx="12"/>
          </p:nvPr>
        </p:nvSpPr>
        <p:spPr>
          <a:ln/>
        </p:spPr>
        <p:txBody>
          <a:bodyPr/>
          <a:lstStyle>
            <a:lvl1pPr>
              <a:defRPr/>
            </a:lvl1pPr>
          </a:lstStyle>
          <a:p>
            <a:fld id="{73D1A1B5-D160-0E4C-94C6-2AD7D22AD395}" type="slidenum">
              <a:rPr lang="en-US" altLang="zh-CN"/>
              <a:pPr/>
              <a:t>‹#›</a:t>
            </a:fld>
            <a:endParaRPr lang="en-US" altLang="zh-CN"/>
          </a:p>
        </p:txBody>
      </p:sp>
    </p:spTree>
    <p:extLst>
      <p:ext uri="{BB962C8B-B14F-4D97-AF65-F5344CB8AC3E}">
        <p14:creationId xmlns:p14="http://schemas.microsoft.com/office/powerpoint/2010/main" val="348353813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122238"/>
            <a:ext cx="7543800" cy="1295400"/>
          </a:xfrm>
        </p:spPr>
        <p:txBody>
          <a:bodyPr/>
          <a:lstStyle/>
          <a:p>
            <a:r>
              <a:rPr lang="zh-CN" altLang="en-US"/>
              <a:t>单击此处编辑母版标题样式</a:t>
            </a:r>
          </a:p>
        </p:txBody>
      </p:sp>
      <p:sp>
        <p:nvSpPr>
          <p:cNvPr id="3" name="文本占位符 2"/>
          <p:cNvSpPr>
            <a:spLocks noGrp="1"/>
          </p:cNvSpPr>
          <p:nvPr>
            <p:ph type="body" sz="half" idx="1"/>
          </p:nvPr>
        </p:nvSpPr>
        <p:spPr>
          <a:xfrm>
            <a:off x="457200" y="1719263"/>
            <a:ext cx="4038600" cy="441166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719263"/>
            <a:ext cx="4038600" cy="441166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5"/>
          <p:cNvSpPr>
            <a:spLocks noGrp="1" noChangeArrowheads="1"/>
          </p:cNvSpPr>
          <p:nvPr>
            <p:ph type="dt" sz="half" idx="10"/>
          </p:nvPr>
        </p:nvSpPr>
        <p:spPr>
          <a:ln/>
        </p:spPr>
        <p:txBody>
          <a:bodyPr/>
          <a:lstStyle>
            <a:lvl1pPr>
              <a:defRPr/>
            </a:lvl1pPr>
          </a:lstStyle>
          <a:p>
            <a:fld id="{5478A4BB-1F9F-F343-B2B7-90CD856A6F0E}" type="datetime1">
              <a:rPr lang="zh-CN" altLang="en-US"/>
              <a:pPr/>
              <a:t>2020/3/9</a:t>
            </a:fld>
            <a:endParaRPr lang="en-US" altLang="zh-CN"/>
          </a:p>
        </p:txBody>
      </p:sp>
      <p:sp>
        <p:nvSpPr>
          <p:cNvPr id="6" name="Rectangle 6"/>
          <p:cNvSpPr>
            <a:spLocks noGrp="1" noChangeArrowheads="1"/>
          </p:cNvSpPr>
          <p:nvPr>
            <p:ph type="ftr" sz="quarter" idx="11"/>
          </p:nvPr>
        </p:nvSpPr>
        <p:spPr>
          <a:ln/>
        </p:spPr>
        <p:txBody>
          <a:bodyPr/>
          <a:lstStyle>
            <a:lvl1pPr>
              <a:defRPr/>
            </a:lvl1pPr>
          </a:lstStyle>
          <a:p>
            <a:pPr>
              <a:defRPr/>
            </a:pPr>
            <a:r>
              <a:rPr lang="en-US" altLang="zh-CN"/>
              <a:t>linwei@cuc.edu.cn</a:t>
            </a:r>
          </a:p>
        </p:txBody>
      </p:sp>
      <p:sp>
        <p:nvSpPr>
          <p:cNvPr id="7" name="Rectangle 7"/>
          <p:cNvSpPr>
            <a:spLocks noGrp="1" noChangeArrowheads="1"/>
          </p:cNvSpPr>
          <p:nvPr>
            <p:ph type="sldNum" sz="quarter" idx="12"/>
          </p:nvPr>
        </p:nvSpPr>
        <p:spPr>
          <a:ln/>
        </p:spPr>
        <p:txBody>
          <a:bodyPr/>
          <a:lstStyle>
            <a:lvl1pPr>
              <a:defRPr/>
            </a:lvl1pPr>
          </a:lstStyle>
          <a:p>
            <a:fld id="{F98917BA-CA30-3E47-9C07-54FD84BB1FA9}" type="slidenum">
              <a:rPr lang="en-US" altLang="zh-CN"/>
              <a:pPr/>
              <a:t>‹#›</a:t>
            </a:fld>
            <a:endParaRPr lang="en-US" altLang="zh-CN"/>
          </a:p>
        </p:txBody>
      </p:sp>
    </p:spTree>
    <p:extLst>
      <p:ext uri="{BB962C8B-B14F-4D97-AF65-F5344CB8AC3E}">
        <p14:creationId xmlns:p14="http://schemas.microsoft.com/office/powerpoint/2010/main" val="42149249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5"/>
          <p:cNvSpPr>
            <a:spLocks noGrp="1" noChangeArrowheads="1"/>
          </p:cNvSpPr>
          <p:nvPr>
            <p:ph type="dt" sz="half" idx="10"/>
          </p:nvPr>
        </p:nvSpPr>
        <p:spPr>
          <a:ln/>
        </p:spPr>
        <p:txBody>
          <a:bodyPr/>
          <a:lstStyle>
            <a:lvl1pPr>
              <a:defRPr/>
            </a:lvl1pPr>
          </a:lstStyle>
          <a:p>
            <a:fld id="{7F0B280C-90A9-C74A-9ADA-50002726E775}" type="datetime1">
              <a:rPr lang="zh-CN" altLang="en-US"/>
              <a:pPr/>
              <a:t>2020/3/9</a:t>
            </a:fld>
            <a:endParaRPr lang="en-US" altLang="zh-CN"/>
          </a:p>
        </p:txBody>
      </p:sp>
      <p:sp>
        <p:nvSpPr>
          <p:cNvPr id="5" name="Rectangle 6"/>
          <p:cNvSpPr>
            <a:spLocks noGrp="1" noChangeArrowheads="1"/>
          </p:cNvSpPr>
          <p:nvPr>
            <p:ph type="ftr" sz="quarter" idx="11"/>
          </p:nvPr>
        </p:nvSpPr>
        <p:spPr>
          <a:ln/>
        </p:spPr>
        <p:txBody>
          <a:bodyPr/>
          <a:lstStyle>
            <a:lvl1pPr>
              <a:defRPr/>
            </a:lvl1pPr>
          </a:lstStyle>
          <a:p>
            <a:pPr>
              <a:defRPr/>
            </a:pPr>
            <a:r>
              <a:rPr lang="en-US" altLang="zh-CN"/>
              <a:t>linwei@cuc.edu.cn</a:t>
            </a:r>
          </a:p>
        </p:txBody>
      </p:sp>
      <p:sp>
        <p:nvSpPr>
          <p:cNvPr id="6" name="Rectangle 7"/>
          <p:cNvSpPr>
            <a:spLocks noGrp="1" noChangeArrowheads="1"/>
          </p:cNvSpPr>
          <p:nvPr>
            <p:ph type="sldNum" sz="quarter" idx="12"/>
          </p:nvPr>
        </p:nvSpPr>
        <p:spPr>
          <a:ln/>
        </p:spPr>
        <p:txBody>
          <a:bodyPr/>
          <a:lstStyle>
            <a:lvl1pPr>
              <a:defRPr/>
            </a:lvl1pPr>
          </a:lstStyle>
          <a:p>
            <a:fld id="{68F4FA64-16A8-4645-AEA2-87B0F7DB1C2B}" type="slidenum">
              <a:rPr lang="en-US" altLang="zh-CN"/>
              <a:pPr/>
              <a:t>‹#›</a:t>
            </a:fld>
            <a:endParaRPr lang="en-US" altLang="zh-CN"/>
          </a:p>
        </p:txBody>
      </p:sp>
    </p:spTree>
    <p:extLst>
      <p:ext uri="{BB962C8B-B14F-4D97-AF65-F5344CB8AC3E}">
        <p14:creationId xmlns:p14="http://schemas.microsoft.com/office/powerpoint/2010/main" val="13281237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5"/>
          <p:cNvSpPr>
            <a:spLocks noGrp="1" noChangeArrowheads="1"/>
          </p:cNvSpPr>
          <p:nvPr>
            <p:ph type="dt" sz="half" idx="10"/>
          </p:nvPr>
        </p:nvSpPr>
        <p:spPr>
          <a:ln/>
        </p:spPr>
        <p:txBody>
          <a:bodyPr/>
          <a:lstStyle>
            <a:lvl1pPr>
              <a:defRPr/>
            </a:lvl1pPr>
          </a:lstStyle>
          <a:p>
            <a:fld id="{5F46427B-8E32-504F-B564-B797C3DE5344}" type="datetime1">
              <a:rPr lang="zh-CN" altLang="en-US"/>
              <a:pPr/>
              <a:t>2020/3/9</a:t>
            </a:fld>
            <a:endParaRPr lang="en-US" altLang="zh-CN"/>
          </a:p>
        </p:txBody>
      </p:sp>
      <p:sp>
        <p:nvSpPr>
          <p:cNvPr id="5" name="Rectangle 6"/>
          <p:cNvSpPr>
            <a:spLocks noGrp="1" noChangeArrowheads="1"/>
          </p:cNvSpPr>
          <p:nvPr>
            <p:ph type="ftr" sz="quarter" idx="11"/>
          </p:nvPr>
        </p:nvSpPr>
        <p:spPr>
          <a:ln/>
        </p:spPr>
        <p:txBody>
          <a:bodyPr/>
          <a:lstStyle>
            <a:lvl1pPr>
              <a:defRPr/>
            </a:lvl1pPr>
          </a:lstStyle>
          <a:p>
            <a:pPr>
              <a:defRPr/>
            </a:pPr>
            <a:r>
              <a:rPr lang="en-US" altLang="zh-CN"/>
              <a:t>linwei@cuc.edu.cn</a:t>
            </a:r>
          </a:p>
        </p:txBody>
      </p:sp>
      <p:sp>
        <p:nvSpPr>
          <p:cNvPr id="6" name="Rectangle 7"/>
          <p:cNvSpPr>
            <a:spLocks noGrp="1" noChangeArrowheads="1"/>
          </p:cNvSpPr>
          <p:nvPr>
            <p:ph type="sldNum" sz="quarter" idx="12"/>
          </p:nvPr>
        </p:nvSpPr>
        <p:spPr>
          <a:ln/>
        </p:spPr>
        <p:txBody>
          <a:bodyPr/>
          <a:lstStyle>
            <a:lvl1pPr>
              <a:defRPr/>
            </a:lvl1pPr>
          </a:lstStyle>
          <a:p>
            <a:fld id="{27725368-C196-1D4C-B526-98FCEA98FF76}" type="slidenum">
              <a:rPr lang="en-US" altLang="zh-CN"/>
              <a:pPr/>
              <a:t>‹#›</a:t>
            </a:fld>
            <a:endParaRPr lang="en-US" altLang="zh-CN"/>
          </a:p>
        </p:txBody>
      </p:sp>
    </p:spTree>
    <p:extLst>
      <p:ext uri="{BB962C8B-B14F-4D97-AF65-F5344CB8AC3E}">
        <p14:creationId xmlns:p14="http://schemas.microsoft.com/office/powerpoint/2010/main" val="30239534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719263"/>
            <a:ext cx="4038600" cy="44116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719263"/>
            <a:ext cx="4038600" cy="441166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5"/>
          <p:cNvSpPr>
            <a:spLocks noGrp="1" noChangeArrowheads="1"/>
          </p:cNvSpPr>
          <p:nvPr>
            <p:ph type="dt" sz="half" idx="10"/>
          </p:nvPr>
        </p:nvSpPr>
        <p:spPr>
          <a:ln/>
        </p:spPr>
        <p:txBody>
          <a:bodyPr/>
          <a:lstStyle>
            <a:lvl1pPr>
              <a:defRPr/>
            </a:lvl1pPr>
          </a:lstStyle>
          <a:p>
            <a:fld id="{92D206B0-2B7D-7240-B051-1137A160ACFA}" type="datetime1">
              <a:rPr lang="zh-CN" altLang="en-US"/>
              <a:pPr/>
              <a:t>2020/3/9</a:t>
            </a:fld>
            <a:endParaRPr lang="en-US" altLang="zh-CN"/>
          </a:p>
        </p:txBody>
      </p:sp>
      <p:sp>
        <p:nvSpPr>
          <p:cNvPr id="6" name="Rectangle 6"/>
          <p:cNvSpPr>
            <a:spLocks noGrp="1" noChangeArrowheads="1"/>
          </p:cNvSpPr>
          <p:nvPr>
            <p:ph type="ftr" sz="quarter" idx="11"/>
          </p:nvPr>
        </p:nvSpPr>
        <p:spPr>
          <a:ln/>
        </p:spPr>
        <p:txBody>
          <a:bodyPr/>
          <a:lstStyle>
            <a:lvl1pPr>
              <a:defRPr/>
            </a:lvl1pPr>
          </a:lstStyle>
          <a:p>
            <a:pPr>
              <a:defRPr/>
            </a:pPr>
            <a:r>
              <a:rPr lang="en-US" altLang="zh-CN"/>
              <a:t>linwei@cuc.edu.cn</a:t>
            </a:r>
          </a:p>
        </p:txBody>
      </p:sp>
      <p:sp>
        <p:nvSpPr>
          <p:cNvPr id="7" name="Rectangle 7"/>
          <p:cNvSpPr>
            <a:spLocks noGrp="1" noChangeArrowheads="1"/>
          </p:cNvSpPr>
          <p:nvPr>
            <p:ph type="sldNum" sz="quarter" idx="12"/>
          </p:nvPr>
        </p:nvSpPr>
        <p:spPr>
          <a:ln/>
        </p:spPr>
        <p:txBody>
          <a:bodyPr/>
          <a:lstStyle>
            <a:lvl1pPr>
              <a:defRPr/>
            </a:lvl1pPr>
          </a:lstStyle>
          <a:p>
            <a:fld id="{3FBDE854-A51E-1D4B-B09D-2731CEB984B5}" type="slidenum">
              <a:rPr lang="en-US" altLang="zh-CN"/>
              <a:pPr/>
              <a:t>‹#›</a:t>
            </a:fld>
            <a:endParaRPr lang="en-US" altLang="zh-CN"/>
          </a:p>
        </p:txBody>
      </p:sp>
    </p:spTree>
    <p:extLst>
      <p:ext uri="{BB962C8B-B14F-4D97-AF65-F5344CB8AC3E}">
        <p14:creationId xmlns:p14="http://schemas.microsoft.com/office/powerpoint/2010/main" val="1743421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5"/>
          <p:cNvSpPr>
            <a:spLocks noGrp="1" noChangeArrowheads="1"/>
          </p:cNvSpPr>
          <p:nvPr>
            <p:ph type="dt" sz="half" idx="10"/>
          </p:nvPr>
        </p:nvSpPr>
        <p:spPr>
          <a:ln/>
        </p:spPr>
        <p:txBody>
          <a:bodyPr/>
          <a:lstStyle>
            <a:lvl1pPr>
              <a:defRPr/>
            </a:lvl1pPr>
          </a:lstStyle>
          <a:p>
            <a:fld id="{A868EE2A-DEAC-5648-BB20-FA0C0B5289E9}" type="datetime1">
              <a:rPr lang="zh-CN" altLang="en-US"/>
              <a:pPr/>
              <a:t>2020/3/9</a:t>
            </a:fld>
            <a:endParaRPr lang="en-US" altLang="zh-CN"/>
          </a:p>
        </p:txBody>
      </p:sp>
      <p:sp>
        <p:nvSpPr>
          <p:cNvPr id="8" name="Rectangle 6"/>
          <p:cNvSpPr>
            <a:spLocks noGrp="1" noChangeArrowheads="1"/>
          </p:cNvSpPr>
          <p:nvPr>
            <p:ph type="ftr" sz="quarter" idx="11"/>
          </p:nvPr>
        </p:nvSpPr>
        <p:spPr>
          <a:ln/>
        </p:spPr>
        <p:txBody>
          <a:bodyPr/>
          <a:lstStyle>
            <a:lvl1pPr>
              <a:defRPr/>
            </a:lvl1pPr>
          </a:lstStyle>
          <a:p>
            <a:pPr>
              <a:defRPr/>
            </a:pPr>
            <a:r>
              <a:rPr lang="en-US" altLang="zh-CN"/>
              <a:t>linwei@cuc.edu.cn</a:t>
            </a:r>
          </a:p>
        </p:txBody>
      </p:sp>
      <p:sp>
        <p:nvSpPr>
          <p:cNvPr id="9" name="Rectangle 7"/>
          <p:cNvSpPr>
            <a:spLocks noGrp="1" noChangeArrowheads="1"/>
          </p:cNvSpPr>
          <p:nvPr>
            <p:ph type="sldNum" sz="quarter" idx="12"/>
          </p:nvPr>
        </p:nvSpPr>
        <p:spPr>
          <a:ln/>
        </p:spPr>
        <p:txBody>
          <a:bodyPr/>
          <a:lstStyle>
            <a:lvl1pPr>
              <a:defRPr/>
            </a:lvl1pPr>
          </a:lstStyle>
          <a:p>
            <a:fld id="{662F18A4-1D60-2B4A-8A82-9A7D78986BF0}" type="slidenum">
              <a:rPr lang="en-US" altLang="zh-CN"/>
              <a:pPr/>
              <a:t>‹#›</a:t>
            </a:fld>
            <a:endParaRPr lang="en-US" altLang="zh-CN"/>
          </a:p>
        </p:txBody>
      </p:sp>
    </p:spTree>
    <p:extLst>
      <p:ext uri="{BB962C8B-B14F-4D97-AF65-F5344CB8AC3E}">
        <p14:creationId xmlns:p14="http://schemas.microsoft.com/office/powerpoint/2010/main" val="38226321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5"/>
          <p:cNvSpPr>
            <a:spLocks noGrp="1" noChangeArrowheads="1"/>
          </p:cNvSpPr>
          <p:nvPr>
            <p:ph type="dt" sz="half" idx="10"/>
          </p:nvPr>
        </p:nvSpPr>
        <p:spPr>
          <a:ln/>
        </p:spPr>
        <p:txBody>
          <a:bodyPr/>
          <a:lstStyle>
            <a:lvl1pPr>
              <a:defRPr/>
            </a:lvl1pPr>
          </a:lstStyle>
          <a:p>
            <a:fld id="{03DAED27-038B-844C-8CC0-7E3CF27A4A71}" type="datetime1">
              <a:rPr lang="zh-CN" altLang="en-US"/>
              <a:pPr/>
              <a:t>2020/3/9</a:t>
            </a:fld>
            <a:endParaRPr lang="en-US" altLang="zh-CN"/>
          </a:p>
        </p:txBody>
      </p:sp>
      <p:sp>
        <p:nvSpPr>
          <p:cNvPr id="4" name="Rectangle 6"/>
          <p:cNvSpPr>
            <a:spLocks noGrp="1" noChangeArrowheads="1"/>
          </p:cNvSpPr>
          <p:nvPr>
            <p:ph type="ftr" sz="quarter" idx="11"/>
          </p:nvPr>
        </p:nvSpPr>
        <p:spPr>
          <a:ln/>
        </p:spPr>
        <p:txBody>
          <a:bodyPr/>
          <a:lstStyle>
            <a:lvl1pPr>
              <a:defRPr/>
            </a:lvl1pPr>
          </a:lstStyle>
          <a:p>
            <a:pPr>
              <a:defRPr/>
            </a:pPr>
            <a:r>
              <a:rPr lang="en-US" altLang="zh-CN"/>
              <a:t>linwei@cuc.edu.cn</a:t>
            </a:r>
          </a:p>
        </p:txBody>
      </p:sp>
      <p:sp>
        <p:nvSpPr>
          <p:cNvPr id="5" name="Rectangle 7"/>
          <p:cNvSpPr>
            <a:spLocks noGrp="1" noChangeArrowheads="1"/>
          </p:cNvSpPr>
          <p:nvPr>
            <p:ph type="sldNum" sz="quarter" idx="12"/>
          </p:nvPr>
        </p:nvSpPr>
        <p:spPr>
          <a:ln/>
        </p:spPr>
        <p:txBody>
          <a:bodyPr/>
          <a:lstStyle>
            <a:lvl1pPr>
              <a:defRPr/>
            </a:lvl1pPr>
          </a:lstStyle>
          <a:p>
            <a:fld id="{0D92A9C2-4681-A646-86CA-5C4587309DB9}" type="slidenum">
              <a:rPr lang="en-US" altLang="zh-CN"/>
              <a:pPr/>
              <a:t>‹#›</a:t>
            </a:fld>
            <a:endParaRPr lang="en-US" altLang="zh-CN"/>
          </a:p>
        </p:txBody>
      </p:sp>
    </p:spTree>
    <p:extLst>
      <p:ext uri="{BB962C8B-B14F-4D97-AF65-F5344CB8AC3E}">
        <p14:creationId xmlns:p14="http://schemas.microsoft.com/office/powerpoint/2010/main" val="3639845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5"/>
          <p:cNvSpPr>
            <a:spLocks noGrp="1" noChangeArrowheads="1"/>
          </p:cNvSpPr>
          <p:nvPr>
            <p:ph type="dt" sz="half" idx="10"/>
          </p:nvPr>
        </p:nvSpPr>
        <p:spPr>
          <a:ln/>
        </p:spPr>
        <p:txBody>
          <a:bodyPr/>
          <a:lstStyle>
            <a:lvl1pPr>
              <a:defRPr/>
            </a:lvl1pPr>
          </a:lstStyle>
          <a:p>
            <a:fld id="{76F50FE1-32BC-5C41-83E7-FDE150D9BF4E}" type="datetime1">
              <a:rPr lang="zh-CN" altLang="en-US"/>
              <a:pPr/>
              <a:t>2020/3/9</a:t>
            </a:fld>
            <a:endParaRPr lang="en-US" altLang="zh-CN"/>
          </a:p>
        </p:txBody>
      </p:sp>
      <p:sp>
        <p:nvSpPr>
          <p:cNvPr id="3" name="Rectangle 6"/>
          <p:cNvSpPr>
            <a:spLocks noGrp="1" noChangeArrowheads="1"/>
          </p:cNvSpPr>
          <p:nvPr>
            <p:ph type="ftr" sz="quarter" idx="11"/>
          </p:nvPr>
        </p:nvSpPr>
        <p:spPr>
          <a:ln/>
        </p:spPr>
        <p:txBody>
          <a:bodyPr/>
          <a:lstStyle>
            <a:lvl1pPr>
              <a:defRPr/>
            </a:lvl1pPr>
          </a:lstStyle>
          <a:p>
            <a:pPr>
              <a:defRPr/>
            </a:pPr>
            <a:r>
              <a:rPr lang="en-US" altLang="zh-CN"/>
              <a:t>linwei@cuc.edu.cn</a:t>
            </a:r>
          </a:p>
        </p:txBody>
      </p:sp>
      <p:sp>
        <p:nvSpPr>
          <p:cNvPr id="4" name="Rectangle 7"/>
          <p:cNvSpPr>
            <a:spLocks noGrp="1" noChangeArrowheads="1"/>
          </p:cNvSpPr>
          <p:nvPr>
            <p:ph type="sldNum" sz="quarter" idx="12"/>
          </p:nvPr>
        </p:nvSpPr>
        <p:spPr>
          <a:ln/>
        </p:spPr>
        <p:txBody>
          <a:bodyPr/>
          <a:lstStyle>
            <a:lvl1pPr>
              <a:defRPr/>
            </a:lvl1pPr>
          </a:lstStyle>
          <a:p>
            <a:fld id="{E9164443-2154-A24D-8F76-A0259FCED17A}" type="slidenum">
              <a:rPr lang="en-US" altLang="zh-CN"/>
              <a:pPr/>
              <a:t>‹#›</a:t>
            </a:fld>
            <a:endParaRPr lang="en-US" altLang="zh-CN"/>
          </a:p>
        </p:txBody>
      </p:sp>
    </p:spTree>
    <p:extLst>
      <p:ext uri="{BB962C8B-B14F-4D97-AF65-F5344CB8AC3E}">
        <p14:creationId xmlns:p14="http://schemas.microsoft.com/office/powerpoint/2010/main" val="38693659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5"/>
          <p:cNvSpPr>
            <a:spLocks noGrp="1" noChangeArrowheads="1"/>
          </p:cNvSpPr>
          <p:nvPr>
            <p:ph type="dt" sz="half" idx="10"/>
          </p:nvPr>
        </p:nvSpPr>
        <p:spPr>
          <a:ln/>
        </p:spPr>
        <p:txBody>
          <a:bodyPr/>
          <a:lstStyle>
            <a:lvl1pPr>
              <a:defRPr/>
            </a:lvl1pPr>
          </a:lstStyle>
          <a:p>
            <a:fld id="{F72C5B09-51C9-CD47-BE75-E3586E14793A}" type="datetime1">
              <a:rPr lang="zh-CN" altLang="en-US"/>
              <a:pPr/>
              <a:t>2020/3/9</a:t>
            </a:fld>
            <a:endParaRPr lang="en-US" altLang="zh-CN"/>
          </a:p>
        </p:txBody>
      </p:sp>
      <p:sp>
        <p:nvSpPr>
          <p:cNvPr id="6" name="Rectangle 6"/>
          <p:cNvSpPr>
            <a:spLocks noGrp="1" noChangeArrowheads="1"/>
          </p:cNvSpPr>
          <p:nvPr>
            <p:ph type="ftr" sz="quarter" idx="11"/>
          </p:nvPr>
        </p:nvSpPr>
        <p:spPr>
          <a:ln/>
        </p:spPr>
        <p:txBody>
          <a:bodyPr/>
          <a:lstStyle>
            <a:lvl1pPr>
              <a:defRPr/>
            </a:lvl1pPr>
          </a:lstStyle>
          <a:p>
            <a:pPr>
              <a:defRPr/>
            </a:pPr>
            <a:r>
              <a:rPr lang="en-US" altLang="zh-CN"/>
              <a:t>linwei@cuc.edu.cn</a:t>
            </a:r>
          </a:p>
        </p:txBody>
      </p:sp>
      <p:sp>
        <p:nvSpPr>
          <p:cNvPr id="7" name="Rectangle 7"/>
          <p:cNvSpPr>
            <a:spLocks noGrp="1" noChangeArrowheads="1"/>
          </p:cNvSpPr>
          <p:nvPr>
            <p:ph type="sldNum" sz="quarter" idx="12"/>
          </p:nvPr>
        </p:nvSpPr>
        <p:spPr>
          <a:ln/>
        </p:spPr>
        <p:txBody>
          <a:bodyPr/>
          <a:lstStyle>
            <a:lvl1pPr>
              <a:defRPr/>
            </a:lvl1pPr>
          </a:lstStyle>
          <a:p>
            <a:fld id="{7AD80193-CA2F-D24F-99E2-479CEBBB71A1}" type="slidenum">
              <a:rPr lang="en-US" altLang="zh-CN"/>
              <a:pPr/>
              <a:t>‹#›</a:t>
            </a:fld>
            <a:endParaRPr lang="en-US" altLang="zh-CN"/>
          </a:p>
        </p:txBody>
      </p:sp>
    </p:spTree>
    <p:extLst>
      <p:ext uri="{BB962C8B-B14F-4D97-AF65-F5344CB8AC3E}">
        <p14:creationId xmlns:p14="http://schemas.microsoft.com/office/powerpoint/2010/main" val="39097480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5"/>
          <p:cNvSpPr>
            <a:spLocks noGrp="1" noChangeArrowheads="1"/>
          </p:cNvSpPr>
          <p:nvPr>
            <p:ph type="dt" sz="half" idx="10"/>
          </p:nvPr>
        </p:nvSpPr>
        <p:spPr>
          <a:ln/>
        </p:spPr>
        <p:txBody>
          <a:bodyPr/>
          <a:lstStyle>
            <a:lvl1pPr>
              <a:defRPr/>
            </a:lvl1pPr>
          </a:lstStyle>
          <a:p>
            <a:fld id="{67ECCC2E-9F04-E940-8CAC-F3BCFE500663}" type="datetime1">
              <a:rPr lang="zh-CN" altLang="en-US"/>
              <a:pPr/>
              <a:t>2020/3/9</a:t>
            </a:fld>
            <a:endParaRPr lang="en-US" altLang="zh-CN"/>
          </a:p>
        </p:txBody>
      </p:sp>
      <p:sp>
        <p:nvSpPr>
          <p:cNvPr id="6" name="Rectangle 6"/>
          <p:cNvSpPr>
            <a:spLocks noGrp="1" noChangeArrowheads="1"/>
          </p:cNvSpPr>
          <p:nvPr>
            <p:ph type="ftr" sz="quarter" idx="11"/>
          </p:nvPr>
        </p:nvSpPr>
        <p:spPr>
          <a:ln/>
        </p:spPr>
        <p:txBody>
          <a:bodyPr/>
          <a:lstStyle>
            <a:lvl1pPr>
              <a:defRPr/>
            </a:lvl1pPr>
          </a:lstStyle>
          <a:p>
            <a:pPr>
              <a:defRPr/>
            </a:pPr>
            <a:r>
              <a:rPr lang="en-US" altLang="zh-CN"/>
              <a:t>linwei@cuc.edu.cn</a:t>
            </a:r>
          </a:p>
        </p:txBody>
      </p:sp>
      <p:sp>
        <p:nvSpPr>
          <p:cNvPr id="7" name="Rectangle 7"/>
          <p:cNvSpPr>
            <a:spLocks noGrp="1" noChangeArrowheads="1"/>
          </p:cNvSpPr>
          <p:nvPr>
            <p:ph type="sldNum" sz="quarter" idx="12"/>
          </p:nvPr>
        </p:nvSpPr>
        <p:spPr>
          <a:ln/>
        </p:spPr>
        <p:txBody>
          <a:bodyPr/>
          <a:lstStyle>
            <a:lvl1pPr>
              <a:defRPr/>
            </a:lvl1pPr>
          </a:lstStyle>
          <a:p>
            <a:fld id="{F5475EF6-1240-DF45-B283-CAB88141D0F4}" type="slidenum">
              <a:rPr lang="en-US" altLang="zh-CN"/>
              <a:pPr/>
              <a:t>‹#›</a:t>
            </a:fld>
            <a:endParaRPr lang="en-US" altLang="zh-CN"/>
          </a:p>
        </p:txBody>
      </p:sp>
    </p:spTree>
    <p:extLst>
      <p:ext uri="{BB962C8B-B14F-4D97-AF65-F5344CB8AC3E}">
        <p14:creationId xmlns:p14="http://schemas.microsoft.com/office/powerpoint/2010/main" val="13303069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Line 2"/>
          <p:cNvSpPr>
            <a:spLocks noChangeShapeType="1"/>
          </p:cNvSpPr>
          <p:nvPr/>
        </p:nvSpPr>
        <p:spPr bwMode="auto">
          <a:xfrm>
            <a:off x="7962900" y="152400"/>
            <a:ext cx="0" cy="152400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a:lstStyle/>
          <a:p>
            <a:endParaRPr lang="zh-CN" altLang="en-US"/>
          </a:p>
        </p:txBody>
      </p:sp>
      <p:sp>
        <p:nvSpPr>
          <p:cNvPr id="1027" name="Rectangle 3"/>
          <p:cNvSpPr>
            <a:spLocks noGrp="1" noChangeArrowheads="1"/>
          </p:cNvSpPr>
          <p:nvPr>
            <p:ph type="title"/>
          </p:nvPr>
        </p:nvSpPr>
        <p:spPr bwMode="auto">
          <a:xfrm>
            <a:off x="457200" y="122238"/>
            <a:ext cx="7543800" cy="1295400"/>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zh-CN" altLang="en-US"/>
              <a:t>单击此处编辑母版标题样式</a:t>
            </a:r>
          </a:p>
        </p:txBody>
      </p:sp>
      <p:sp>
        <p:nvSpPr>
          <p:cNvPr id="1028" name="Rectangle 4"/>
          <p:cNvSpPr>
            <a:spLocks noGrp="1" noChangeArrowheads="1"/>
          </p:cNvSpPr>
          <p:nvPr>
            <p:ph type="body" idx="1"/>
          </p:nvPr>
        </p:nvSpPr>
        <p:spPr bwMode="auto">
          <a:xfrm>
            <a:off x="457200" y="1719263"/>
            <a:ext cx="8229600" cy="4411662"/>
          </a:xfrm>
          <a:prstGeom prst="rect">
            <a:avLst/>
          </a:prstGeom>
          <a:noFill/>
          <a:ln>
            <a:noFill/>
          </a:ln>
          <a:extLst>
            <a:ext uri="{FAA26D3D-D897-4be2-8F04-BA451C77F1D7}">
              <ma14:placeholderFlag xmlns="" xmlns:ma14="http://schemas.microsoft.com/office/mac/drawingml/2011/main" val="1"/>
            </a:ex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36229" name="Rectangle 5"/>
          <p:cNvSpPr>
            <a:spLocks noGrp="1" noChangeArrowheads="1"/>
          </p:cNvSpPr>
          <p:nvPr>
            <p:ph type="dt" sz="half" idx="2"/>
          </p:nvPr>
        </p:nvSpPr>
        <p:spPr bwMode="auto">
          <a:xfrm>
            <a:off x="457200" y="6248400"/>
            <a:ext cx="2133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000">
                <a:cs typeface="宋体" charset="0"/>
              </a:defRPr>
            </a:lvl1pPr>
          </a:lstStyle>
          <a:p>
            <a:fld id="{1824D60A-08C7-424B-997A-D5197844D3EB}" type="datetime1">
              <a:rPr lang="zh-CN" altLang="en-US"/>
              <a:pPr/>
              <a:t>2020/3/9</a:t>
            </a:fld>
            <a:endParaRPr lang="en-US" altLang="zh-CN"/>
          </a:p>
        </p:txBody>
      </p:sp>
      <p:sp>
        <p:nvSpPr>
          <p:cNvPr id="436230" name="Rectangle 6"/>
          <p:cNvSpPr>
            <a:spLocks noGrp="1" noChangeArrowheads="1"/>
          </p:cNvSpPr>
          <p:nvPr>
            <p:ph type="ftr" sz="quarter" idx="3"/>
          </p:nvPr>
        </p:nvSpPr>
        <p:spPr bwMode="auto">
          <a:xfrm>
            <a:off x="3124200" y="6248400"/>
            <a:ext cx="2895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000">
                <a:ea typeface="宋体" pitchFamily="2" charset="-122"/>
                <a:cs typeface="+mn-cs"/>
              </a:defRPr>
            </a:lvl1pPr>
          </a:lstStyle>
          <a:p>
            <a:pPr>
              <a:defRPr/>
            </a:pPr>
            <a:r>
              <a:rPr lang="en-US" altLang="zh-CN"/>
              <a:t>linwei@cuc.edu.cn</a:t>
            </a:r>
          </a:p>
        </p:txBody>
      </p:sp>
      <p:sp>
        <p:nvSpPr>
          <p:cNvPr id="436231" name="Rectangle 7"/>
          <p:cNvSpPr>
            <a:spLocks noGrp="1" noChangeArrowheads="1"/>
          </p:cNvSpPr>
          <p:nvPr>
            <p:ph type="sldNum" sz="quarter" idx="4"/>
          </p:nvPr>
        </p:nvSpPr>
        <p:spPr bwMode="auto">
          <a:xfrm>
            <a:off x="6553200" y="6248400"/>
            <a:ext cx="21336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000">
                <a:cs typeface="宋体" charset="0"/>
              </a:defRPr>
            </a:lvl1pPr>
          </a:lstStyle>
          <a:p>
            <a:fld id="{B66D4EB5-4642-5B46-85CA-875C4E8D953F}" type="slidenum">
              <a:rPr lang="en-US" altLang="zh-CN"/>
              <a:pPr/>
              <a:t>‹#›</a:t>
            </a:fld>
            <a:endParaRPr lang="en-US" altLang="zh-CN"/>
          </a:p>
        </p:txBody>
      </p:sp>
      <p:grpSp>
        <p:nvGrpSpPr>
          <p:cNvPr id="1032" name="Group 8"/>
          <p:cNvGrpSpPr>
            <a:grpSpLocks/>
          </p:cNvGrpSpPr>
          <p:nvPr/>
        </p:nvGrpSpPr>
        <p:grpSpPr bwMode="auto">
          <a:xfrm>
            <a:off x="8153400" y="152400"/>
            <a:ext cx="792163" cy="1295400"/>
            <a:chOff x="5136" y="960"/>
            <a:chExt cx="528" cy="864"/>
          </a:xfrm>
        </p:grpSpPr>
        <p:sp>
          <p:nvSpPr>
            <p:cNvPr id="1033" name="Oval 9"/>
            <p:cNvSpPr>
              <a:spLocks noChangeArrowheads="1"/>
            </p:cNvSpPr>
            <p:nvPr/>
          </p:nvSpPr>
          <p:spPr bwMode="auto">
            <a:xfrm>
              <a:off x="5136" y="960"/>
              <a:ext cx="80" cy="80"/>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34" name="Oval 10"/>
            <p:cNvSpPr>
              <a:spLocks noChangeArrowheads="1"/>
            </p:cNvSpPr>
            <p:nvPr/>
          </p:nvSpPr>
          <p:spPr bwMode="auto">
            <a:xfrm>
              <a:off x="5248" y="960"/>
              <a:ext cx="79" cy="80"/>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35" name="Oval 11"/>
            <p:cNvSpPr>
              <a:spLocks noChangeArrowheads="1"/>
            </p:cNvSpPr>
            <p:nvPr/>
          </p:nvSpPr>
          <p:spPr bwMode="auto">
            <a:xfrm>
              <a:off x="5360" y="960"/>
              <a:ext cx="76" cy="80"/>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36" name="Oval 12"/>
            <p:cNvSpPr>
              <a:spLocks noChangeArrowheads="1"/>
            </p:cNvSpPr>
            <p:nvPr/>
          </p:nvSpPr>
          <p:spPr bwMode="auto">
            <a:xfrm>
              <a:off x="5136" y="1072"/>
              <a:ext cx="80" cy="7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37" name="Oval 13"/>
            <p:cNvSpPr>
              <a:spLocks noChangeArrowheads="1"/>
            </p:cNvSpPr>
            <p:nvPr/>
          </p:nvSpPr>
          <p:spPr bwMode="auto">
            <a:xfrm>
              <a:off x="5248" y="1072"/>
              <a:ext cx="79" cy="7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38" name="Oval 14"/>
            <p:cNvSpPr>
              <a:spLocks noChangeArrowheads="1"/>
            </p:cNvSpPr>
            <p:nvPr/>
          </p:nvSpPr>
          <p:spPr bwMode="auto">
            <a:xfrm>
              <a:off x="5360" y="1072"/>
              <a:ext cx="76" cy="77"/>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39" name="Oval 15"/>
            <p:cNvSpPr>
              <a:spLocks noChangeArrowheads="1"/>
            </p:cNvSpPr>
            <p:nvPr/>
          </p:nvSpPr>
          <p:spPr bwMode="auto">
            <a:xfrm>
              <a:off x="5472" y="1072"/>
              <a:ext cx="73" cy="77"/>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40" name="Oval 16"/>
            <p:cNvSpPr>
              <a:spLocks noChangeArrowheads="1"/>
            </p:cNvSpPr>
            <p:nvPr/>
          </p:nvSpPr>
          <p:spPr bwMode="auto">
            <a:xfrm>
              <a:off x="5136" y="1184"/>
              <a:ext cx="80" cy="73"/>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41" name="Oval 17"/>
            <p:cNvSpPr>
              <a:spLocks noChangeArrowheads="1"/>
            </p:cNvSpPr>
            <p:nvPr/>
          </p:nvSpPr>
          <p:spPr bwMode="auto">
            <a:xfrm>
              <a:off x="5248" y="1184"/>
              <a:ext cx="79" cy="73"/>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42" name="Oval 18"/>
            <p:cNvSpPr>
              <a:spLocks noChangeArrowheads="1"/>
            </p:cNvSpPr>
            <p:nvPr/>
          </p:nvSpPr>
          <p:spPr bwMode="auto">
            <a:xfrm>
              <a:off x="5360" y="1184"/>
              <a:ext cx="76" cy="73"/>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43" name="Oval 19"/>
            <p:cNvSpPr>
              <a:spLocks noChangeArrowheads="1"/>
            </p:cNvSpPr>
            <p:nvPr/>
          </p:nvSpPr>
          <p:spPr bwMode="auto">
            <a:xfrm>
              <a:off x="5472" y="1184"/>
              <a:ext cx="73" cy="73"/>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44" name="Oval 20"/>
            <p:cNvSpPr>
              <a:spLocks noChangeArrowheads="1"/>
            </p:cNvSpPr>
            <p:nvPr/>
          </p:nvSpPr>
          <p:spPr bwMode="auto">
            <a:xfrm>
              <a:off x="5584" y="1184"/>
              <a:ext cx="80" cy="73"/>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45" name="Oval 21"/>
            <p:cNvSpPr>
              <a:spLocks noChangeArrowheads="1"/>
            </p:cNvSpPr>
            <p:nvPr/>
          </p:nvSpPr>
          <p:spPr bwMode="auto">
            <a:xfrm>
              <a:off x="5136" y="1296"/>
              <a:ext cx="80" cy="80"/>
            </a:xfrm>
            <a:prstGeom prst="ellipse">
              <a:avLst/>
            </a:pr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46" name="Oval 22"/>
            <p:cNvSpPr>
              <a:spLocks noChangeArrowheads="1"/>
            </p:cNvSpPr>
            <p:nvPr/>
          </p:nvSpPr>
          <p:spPr bwMode="auto">
            <a:xfrm>
              <a:off x="5248" y="1296"/>
              <a:ext cx="79" cy="80"/>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47" name="Oval 23"/>
            <p:cNvSpPr>
              <a:spLocks noChangeArrowheads="1"/>
            </p:cNvSpPr>
            <p:nvPr/>
          </p:nvSpPr>
          <p:spPr bwMode="auto">
            <a:xfrm>
              <a:off x="5360" y="1296"/>
              <a:ext cx="76" cy="80"/>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48" name="Oval 24"/>
            <p:cNvSpPr>
              <a:spLocks noChangeArrowheads="1"/>
            </p:cNvSpPr>
            <p:nvPr/>
          </p:nvSpPr>
          <p:spPr bwMode="auto">
            <a:xfrm>
              <a:off x="5472" y="1296"/>
              <a:ext cx="73" cy="80"/>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49" name="Oval 25"/>
            <p:cNvSpPr>
              <a:spLocks noChangeArrowheads="1"/>
            </p:cNvSpPr>
            <p:nvPr/>
          </p:nvSpPr>
          <p:spPr bwMode="auto">
            <a:xfrm>
              <a:off x="5136" y="1408"/>
              <a:ext cx="80" cy="80"/>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50" name="Oval 26"/>
            <p:cNvSpPr>
              <a:spLocks noChangeArrowheads="1"/>
            </p:cNvSpPr>
            <p:nvPr/>
          </p:nvSpPr>
          <p:spPr bwMode="auto">
            <a:xfrm>
              <a:off x="5248" y="1408"/>
              <a:ext cx="79" cy="80"/>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51" name="Oval 27"/>
            <p:cNvSpPr>
              <a:spLocks noChangeArrowheads="1"/>
            </p:cNvSpPr>
            <p:nvPr/>
          </p:nvSpPr>
          <p:spPr bwMode="auto">
            <a:xfrm>
              <a:off x="5360" y="1408"/>
              <a:ext cx="76" cy="80"/>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52" name="Oval 28"/>
            <p:cNvSpPr>
              <a:spLocks noChangeArrowheads="1"/>
            </p:cNvSpPr>
            <p:nvPr/>
          </p:nvSpPr>
          <p:spPr bwMode="auto">
            <a:xfrm>
              <a:off x="5472" y="1408"/>
              <a:ext cx="73" cy="80"/>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53" name="Oval 29"/>
            <p:cNvSpPr>
              <a:spLocks noChangeArrowheads="1"/>
            </p:cNvSpPr>
            <p:nvPr/>
          </p:nvSpPr>
          <p:spPr bwMode="auto">
            <a:xfrm>
              <a:off x="5584" y="1408"/>
              <a:ext cx="80" cy="80"/>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54" name="Oval 30"/>
            <p:cNvSpPr>
              <a:spLocks noChangeArrowheads="1"/>
            </p:cNvSpPr>
            <p:nvPr/>
          </p:nvSpPr>
          <p:spPr bwMode="auto">
            <a:xfrm>
              <a:off x="5136" y="1520"/>
              <a:ext cx="80" cy="79"/>
            </a:xfrm>
            <a:prstGeom prst="ellipse">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55" name="Oval 31"/>
            <p:cNvSpPr>
              <a:spLocks noChangeArrowheads="1"/>
            </p:cNvSpPr>
            <p:nvPr/>
          </p:nvSpPr>
          <p:spPr bwMode="auto">
            <a:xfrm>
              <a:off x="5248" y="1520"/>
              <a:ext cx="79" cy="79"/>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56" name="Oval 32"/>
            <p:cNvSpPr>
              <a:spLocks noChangeArrowheads="1"/>
            </p:cNvSpPr>
            <p:nvPr/>
          </p:nvSpPr>
          <p:spPr bwMode="auto">
            <a:xfrm>
              <a:off x="5360" y="1520"/>
              <a:ext cx="76" cy="79"/>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57" name="Oval 33"/>
            <p:cNvSpPr>
              <a:spLocks noChangeArrowheads="1"/>
            </p:cNvSpPr>
            <p:nvPr/>
          </p:nvSpPr>
          <p:spPr bwMode="auto">
            <a:xfrm>
              <a:off x="5472" y="1520"/>
              <a:ext cx="73" cy="79"/>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58" name="Oval 34"/>
            <p:cNvSpPr>
              <a:spLocks noChangeArrowheads="1"/>
            </p:cNvSpPr>
            <p:nvPr/>
          </p:nvSpPr>
          <p:spPr bwMode="auto">
            <a:xfrm>
              <a:off x="5136" y="1632"/>
              <a:ext cx="80" cy="75"/>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59" name="Oval 35"/>
            <p:cNvSpPr>
              <a:spLocks noChangeArrowheads="1"/>
            </p:cNvSpPr>
            <p:nvPr/>
          </p:nvSpPr>
          <p:spPr bwMode="auto">
            <a:xfrm>
              <a:off x="5248" y="1632"/>
              <a:ext cx="79" cy="75"/>
            </a:xfrm>
            <a:prstGeom prst="ellipse">
              <a:avLst/>
            </a:prstGeom>
            <a:solidFill>
              <a:schemeClr val="accent1"/>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60" name="Oval 36"/>
            <p:cNvSpPr>
              <a:spLocks noChangeArrowheads="1"/>
            </p:cNvSpPr>
            <p:nvPr/>
          </p:nvSpPr>
          <p:spPr bwMode="auto">
            <a:xfrm>
              <a:off x="5360" y="1632"/>
              <a:ext cx="76" cy="75"/>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61" name="Oval 37"/>
            <p:cNvSpPr>
              <a:spLocks noChangeArrowheads="1"/>
            </p:cNvSpPr>
            <p:nvPr/>
          </p:nvSpPr>
          <p:spPr bwMode="auto">
            <a:xfrm>
              <a:off x="5472" y="1632"/>
              <a:ext cx="73" cy="75"/>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62" name="Oval 38"/>
            <p:cNvSpPr>
              <a:spLocks noChangeArrowheads="1"/>
            </p:cNvSpPr>
            <p:nvPr/>
          </p:nvSpPr>
          <p:spPr bwMode="auto">
            <a:xfrm>
              <a:off x="5248" y="1744"/>
              <a:ext cx="79" cy="80"/>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sp>
          <p:nvSpPr>
            <p:cNvPr id="1063" name="Oval 39"/>
            <p:cNvSpPr>
              <a:spLocks noChangeArrowheads="1"/>
            </p:cNvSpPr>
            <p:nvPr/>
          </p:nvSpPr>
          <p:spPr bwMode="auto">
            <a:xfrm>
              <a:off x="5472" y="1744"/>
              <a:ext cx="73" cy="80"/>
            </a:xfrm>
            <a:prstGeom prst="ellipse">
              <a:avLst/>
            </a:prstGeom>
            <a:solidFill>
              <a:schemeClr val="folHlink"/>
            </a:solidFill>
            <a:ln>
              <a:noFill/>
            </a:ln>
            <a:extLst>
              <a:ext uri="{91240B29-F687-4f45-9708-019B960494DF}">
                <a14:hiddenLine xmlns="" xmlns:a14="http://schemas.microsoft.com/office/drawing/2010/main" w="9525">
                  <a:solidFill>
                    <a:srgbClr val="000000"/>
                  </a:solidFill>
                  <a:round/>
                  <a:headEnd/>
                  <a:tailEnd/>
                </a14:hiddenLine>
              </a:ext>
            </a:extLst>
          </p:spPr>
          <p:txBody>
            <a:bodyPr wrap="none" anchor="ctr"/>
            <a:lstStyle/>
            <a:p>
              <a:endParaRPr lang="zh-CN" altLang="en-US">
                <a:cs typeface="宋体" charset="0"/>
              </a:endParaRPr>
            </a:p>
          </p:txBody>
        </p:sp>
      </p:grpSp>
    </p:spTree>
  </p:cSld>
  <p:clrMap bg1="lt1" tx1="dk1" bg2="lt2" tx2="dk2" accent1="accent1" accent2="accent2" accent3="accent3" accent4="accent4" accent5="accent5" accent6="accent6" hlink="hlink" folHlink="folHlink"/>
  <p:sldLayoutIdLst>
    <p:sldLayoutId id="2147483903" r:id="rId1"/>
    <p:sldLayoutId id="2147483892" r:id="rId2"/>
    <p:sldLayoutId id="2147483893" r:id="rId3"/>
    <p:sldLayoutId id="2147483894" r:id="rId4"/>
    <p:sldLayoutId id="2147483895" r:id="rId5"/>
    <p:sldLayoutId id="2147483896" r:id="rId6"/>
    <p:sldLayoutId id="2147483897" r:id="rId7"/>
    <p:sldLayoutId id="2147483898" r:id="rId8"/>
    <p:sldLayoutId id="2147483899" r:id="rId9"/>
    <p:sldLayoutId id="2147483900" r:id="rId10"/>
    <p:sldLayoutId id="2147483901" r:id="rId11"/>
    <p:sldLayoutId id="2147483902" r:id="rId12"/>
  </p:sldLayoutIdLst>
  <p:hf hdr="0"/>
  <p:txStyles>
    <p:titleStyle>
      <a:lvl1pPr algn="l" rtl="0" eaLnBrk="0" fontAlgn="base" hangingPunct="0">
        <a:spcBef>
          <a:spcPct val="0"/>
        </a:spcBef>
        <a:spcAft>
          <a:spcPct val="0"/>
        </a:spcAft>
        <a:defRPr sz="3900" b="1">
          <a:solidFill>
            <a:schemeClr val="tx2"/>
          </a:solidFill>
          <a:latin typeface="+mj-lt"/>
          <a:ea typeface="+mj-ea"/>
          <a:cs typeface="宋体" charset="0"/>
        </a:defRPr>
      </a:lvl1pPr>
      <a:lvl2pPr algn="l" rtl="0" eaLnBrk="0" fontAlgn="base" hangingPunct="0">
        <a:spcBef>
          <a:spcPct val="0"/>
        </a:spcBef>
        <a:spcAft>
          <a:spcPct val="0"/>
        </a:spcAft>
        <a:defRPr sz="3900" b="1">
          <a:solidFill>
            <a:schemeClr val="tx2"/>
          </a:solidFill>
          <a:latin typeface="Arial" charset="0"/>
          <a:ea typeface="宋体" pitchFamily="2" charset="-122"/>
          <a:cs typeface="宋体" charset="0"/>
        </a:defRPr>
      </a:lvl2pPr>
      <a:lvl3pPr algn="l" rtl="0" eaLnBrk="0" fontAlgn="base" hangingPunct="0">
        <a:spcBef>
          <a:spcPct val="0"/>
        </a:spcBef>
        <a:spcAft>
          <a:spcPct val="0"/>
        </a:spcAft>
        <a:defRPr sz="3900" b="1">
          <a:solidFill>
            <a:schemeClr val="tx2"/>
          </a:solidFill>
          <a:latin typeface="Arial" charset="0"/>
          <a:ea typeface="宋体" pitchFamily="2" charset="-122"/>
          <a:cs typeface="宋体" charset="0"/>
        </a:defRPr>
      </a:lvl3pPr>
      <a:lvl4pPr algn="l" rtl="0" eaLnBrk="0" fontAlgn="base" hangingPunct="0">
        <a:spcBef>
          <a:spcPct val="0"/>
        </a:spcBef>
        <a:spcAft>
          <a:spcPct val="0"/>
        </a:spcAft>
        <a:defRPr sz="3900" b="1">
          <a:solidFill>
            <a:schemeClr val="tx2"/>
          </a:solidFill>
          <a:latin typeface="Arial" charset="0"/>
          <a:ea typeface="宋体" pitchFamily="2" charset="-122"/>
          <a:cs typeface="宋体" charset="0"/>
        </a:defRPr>
      </a:lvl4pPr>
      <a:lvl5pPr algn="l" rtl="0" eaLnBrk="0" fontAlgn="base" hangingPunct="0">
        <a:spcBef>
          <a:spcPct val="0"/>
        </a:spcBef>
        <a:spcAft>
          <a:spcPct val="0"/>
        </a:spcAft>
        <a:defRPr sz="3900" b="1">
          <a:solidFill>
            <a:schemeClr val="tx2"/>
          </a:solidFill>
          <a:latin typeface="Arial" charset="0"/>
          <a:ea typeface="宋体" pitchFamily="2" charset="-122"/>
          <a:cs typeface="宋体" charset="0"/>
        </a:defRPr>
      </a:lvl5pPr>
      <a:lvl6pPr marL="457200" algn="l" rtl="0" fontAlgn="base">
        <a:spcBef>
          <a:spcPct val="0"/>
        </a:spcBef>
        <a:spcAft>
          <a:spcPct val="0"/>
        </a:spcAft>
        <a:defRPr sz="3900" b="1">
          <a:solidFill>
            <a:schemeClr val="tx2"/>
          </a:solidFill>
          <a:latin typeface="Arial" charset="0"/>
          <a:ea typeface="宋体" pitchFamily="2" charset="-122"/>
        </a:defRPr>
      </a:lvl6pPr>
      <a:lvl7pPr marL="914400" algn="l" rtl="0" fontAlgn="base">
        <a:spcBef>
          <a:spcPct val="0"/>
        </a:spcBef>
        <a:spcAft>
          <a:spcPct val="0"/>
        </a:spcAft>
        <a:defRPr sz="3900" b="1">
          <a:solidFill>
            <a:schemeClr val="tx2"/>
          </a:solidFill>
          <a:latin typeface="Arial" charset="0"/>
          <a:ea typeface="宋体" pitchFamily="2" charset="-122"/>
        </a:defRPr>
      </a:lvl7pPr>
      <a:lvl8pPr marL="1371600" algn="l" rtl="0" fontAlgn="base">
        <a:spcBef>
          <a:spcPct val="0"/>
        </a:spcBef>
        <a:spcAft>
          <a:spcPct val="0"/>
        </a:spcAft>
        <a:defRPr sz="3900" b="1">
          <a:solidFill>
            <a:schemeClr val="tx2"/>
          </a:solidFill>
          <a:latin typeface="Arial" charset="0"/>
          <a:ea typeface="宋体" pitchFamily="2" charset="-122"/>
        </a:defRPr>
      </a:lvl8pPr>
      <a:lvl9pPr marL="1828800" algn="l" rtl="0" fontAlgn="base">
        <a:spcBef>
          <a:spcPct val="0"/>
        </a:spcBef>
        <a:spcAft>
          <a:spcPct val="0"/>
        </a:spcAft>
        <a:defRPr sz="3900" b="1">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lr>
          <a:schemeClr val="tx2"/>
        </a:buClr>
        <a:buSzPct val="70000"/>
        <a:buFont typeface="Wingdings" charset="0"/>
        <a:buChar char="l"/>
        <a:defRPr sz="3000">
          <a:solidFill>
            <a:schemeClr val="tx1"/>
          </a:solidFill>
          <a:latin typeface="+mn-lt"/>
          <a:ea typeface="+mn-ea"/>
          <a:cs typeface="宋体" charset="0"/>
        </a:defRPr>
      </a:lvl1pPr>
      <a:lvl2pPr marL="692150" indent="-347663" algn="l" rtl="0" eaLnBrk="0" fontAlgn="base" hangingPunct="0">
        <a:spcBef>
          <a:spcPct val="20000"/>
        </a:spcBef>
        <a:spcAft>
          <a:spcPct val="0"/>
        </a:spcAft>
        <a:buClr>
          <a:schemeClr val="accent2"/>
        </a:buClr>
        <a:buSzPct val="70000"/>
        <a:buFont typeface="Wingdings" charset="0"/>
        <a:buChar char="l"/>
        <a:defRPr sz="2600">
          <a:solidFill>
            <a:schemeClr val="tx1"/>
          </a:solidFill>
          <a:latin typeface="+mn-lt"/>
          <a:ea typeface="+mn-ea"/>
        </a:defRPr>
      </a:lvl2pPr>
      <a:lvl3pPr marL="987425" indent="-293688" algn="l" rtl="0" eaLnBrk="0" fontAlgn="base" hangingPunct="0">
        <a:spcBef>
          <a:spcPct val="20000"/>
        </a:spcBef>
        <a:spcAft>
          <a:spcPct val="0"/>
        </a:spcAft>
        <a:buClr>
          <a:schemeClr val="accent1"/>
        </a:buClr>
        <a:buSzPct val="70000"/>
        <a:buFont typeface="Wingdings" charset="0"/>
        <a:buChar char="l"/>
        <a:defRPr sz="2300">
          <a:solidFill>
            <a:schemeClr val="tx1"/>
          </a:solidFill>
          <a:latin typeface="+mn-lt"/>
          <a:ea typeface="+mn-ea"/>
        </a:defRPr>
      </a:lvl3pPr>
      <a:lvl4pPr marL="1281113" indent="-292100" algn="l" rtl="0" eaLnBrk="0" fontAlgn="base" hangingPunct="0">
        <a:spcBef>
          <a:spcPct val="20000"/>
        </a:spcBef>
        <a:spcAft>
          <a:spcPct val="0"/>
        </a:spcAft>
        <a:buClr>
          <a:schemeClr val="tx2"/>
        </a:buClr>
        <a:buSzPct val="75000"/>
        <a:buFont typeface="Wingdings" charset="0"/>
        <a:buChar char="§"/>
        <a:defRPr sz="2000">
          <a:solidFill>
            <a:schemeClr val="tx1"/>
          </a:solidFill>
          <a:latin typeface="+mn-lt"/>
          <a:ea typeface="+mn-ea"/>
        </a:defRPr>
      </a:lvl4pPr>
      <a:lvl5pPr marL="1598613" indent="-315913" algn="l" rtl="0" eaLnBrk="0" fontAlgn="base" hangingPunct="0">
        <a:spcBef>
          <a:spcPct val="20000"/>
        </a:spcBef>
        <a:spcAft>
          <a:spcPct val="0"/>
        </a:spcAft>
        <a:buClr>
          <a:schemeClr val="folHlink"/>
        </a:buClr>
        <a:buSzPct val="80000"/>
        <a:buFont typeface="Wingdings" charset="0"/>
        <a:buChar char="§"/>
        <a:defRPr sz="2000">
          <a:solidFill>
            <a:schemeClr val="tx1"/>
          </a:solidFill>
          <a:latin typeface="+mn-lt"/>
          <a:ea typeface="+mn-ea"/>
        </a:defRPr>
      </a:lvl5pPr>
      <a:lvl6pPr marL="2055813" indent="-315913" algn="l" rtl="0" fontAlgn="base">
        <a:spcBef>
          <a:spcPct val="20000"/>
        </a:spcBef>
        <a:spcAft>
          <a:spcPct val="0"/>
        </a:spcAft>
        <a:buClr>
          <a:schemeClr val="folHlink"/>
        </a:buClr>
        <a:buSzPct val="80000"/>
        <a:buFont typeface="Wingdings" pitchFamily="2" charset="2"/>
        <a:buChar char="§"/>
        <a:defRPr sz="2000">
          <a:solidFill>
            <a:schemeClr val="tx1"/>
          </a:solidFill>
          <a:latin typeface="+mn-lt"/>
          <a:ea typeface="+mn-ea"/>
        </a:defRPr>
      </a:lvl6pPr>
      <a:lvl7pPr marL="2513013" indent="-315913" algn="l" rtl="0" fontAlgn="base">
        <a:spcBef>
          <a:spcPct val="20000"/>
        </a:spcBef>
        <a:spcAft>
          <a:spcPct val="0"/>
        </a:spcAft>
        <a:buClr>
          <a:schemeClr val="folHlink"/>
        </a:buClr>
        <a:buSzPct val="80000"/>
        <a:buFont typeface="Wingdings" pitchFamily="2" charset="2"/>
        <a:buChar char="§"/>
        <a:defRPr sz="2000">
          <a:solidFill>
            <a:schemeClr val="tx1"/>
          </a:solidFill>
          <a:latin typeface="+mn-lt"/>
          <a:ea typeface="+mn-ea"/>
        </a:defRPr>
      </a:lvl7pPr>
      <a:lvl8pPr marL="2970213" indent="-315913" algn="l" rtl="0" fontAlgn="base">
        <a:spcBef>
          <a:spcPct val="20000"/>
        </a:spcBef>
        <a:spcAft>
          <a:spcPct val="0"/>
        </a:spcAft>
        <a:buClr>
          <a:schemeClr val="folHlink"/>
        </a:buClr>
        <a:buSzPct val="80000"/>
        <a:buFont typeface="Wingdings" pitchFamily="2" charset="2"/>
        <a:buChar char="§"/>
        <a:defRPr sz="2000">
          <a:solidFill>
            <a:schemeClr val="tx1"/>
          </a:solidFill>
          <a:latin typeface="+mn-lt"/>
          <a:ea typeface="+mn-ea"/>
        </a:defRPr>
      </a:lvl8pPr>
      <a:lvl9pPr marL="3427413" indent="-315913" algn="l" rtl="0" fontAlgn="base">
        <a:spcBef>
          <a:spcPct val="20000"/>
        </a:spcBef>
        <a:spcAft>
          <a:spcPct val="0"/>
        </a:spcAft>
        <a:buClr>
          <a:schemeClr val="folHlink"/>
        </a:buClr>
        <a:buSzPct val="80000"/>
        <a:buFont typeface="Wingdings" pitchFamily="2"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8.tiff"/><Relationship Id="rId7" Type="http://schemas.openxmlformats.org/officeDocument/2006/relationships/image" Target="../media/image12.tif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tiff"/><Relationship Id="rId4" Type="http://schemas.openxmlformats.org/officeDocument/2006/relationships/image" Target="../media/image9.tif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5.tiff"/><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hyperlink" Target="mailto:linwei@cuc.edu.cn"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mailto:linwei@cuc.edu.cn"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tlc.cuc.edu.c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74" name="Rectangle 6"/>
          <p:cNvSpPr>
            <a:spLocks noChangeArrowheads="1"/>
          </p:cNvSpPr>
          <p:nvPr/>
        </p:nvSpPr>
        <p:spPr bwMode="auto">
          <a:xfrm>
            <a:off x="0" y="1484313"/>
            <a:ext cx="7164388" cy="842411"/>
          </a:xfrm>
          <a:prstGeom prst="rect">
            <a:avLst/>
          </a:prstGeom>
          <a:noFill/>
          <a:ln>
            <a:noFill/>
          </a:ln>
          <a:effectLst>
            <a:outerShdw blurRad="63500" dist="38099" dir="2700000" algn="ctr" rotWithShape="0">
              <a:schemeClr val="bg2">
                <a:alpha val="74998"/>
              </a:schemeClr>
            </a:outerShdw>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90000" tIns="46800" rIns="90000" bIns="46800">
            <a:spAutoFit/>
          </a:bodyPr>
          <a:lstStyle/>
          <a:p>
            <a:pPr marL="742950" indent="-285750" algn="r">
              <a:lnSpc>
                <a:spcPct val="90000"/>
              </a:lnSpc>
              <a:buClr>
                <a:schemeClr val="folHlink"/>
              </a:buClr>
              <a:buSzPct val="65000"/>
              <a:buFont typeface="Wingdings" charset="0"/>
              <a:buNone/>
            </a:pPr>
            <a:r>
              <a:rPr lang="en-US" sz="5400" b="1" dirty="0">
                <a:cs typeface="宋体" charset="0"/>
              </a:rPr>
              <a:t>Computer Networks</a:t>
            </a:r>
          </a:p>
        </p:txBody>
      </p:sp>
      <p:pic>
        <p:nvPicPr>
          <p:cNvPr id="307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7313" y="3105150"/>
            <a:ext cx="2808287" cy="280828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cap="sq">
                <a:solidFill>
                  <a:srgbClr val="000000"/>
                </a:solidFill>
                <a:miter lim="800000"/>
                <a:headEnd type="none" w="sm" len="sm"/>
                <a:tailEnd type="none" w="sm" len="sm"/>
              </a14:hiddenLine>
            </a:ext>
          </a:extLst>
        </p:spPr>
      </p:pic>
    </p:spTree>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2844BDC5-8688-1C47-BDC7-69A465503D0C}" type="datetime1">
              <a:rPr lang="zh-CN" altLang="en-US"/>
              <a:pPr eaLnBrk="1" hangingPunct="1"/>
              <a:t>2020/3/9</a:t>
            </a:fld>
            <a:endParaRPr lang="en-US" altLang="zh-CN"/>
          </a:p>
        </p:txBody>
      </p:sp>
      <p:sp>
        <p:nvSpPr>
          <p:cNvPr id="13315"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13316"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0411817B-C62D-4041-98CC-2A470A461A52}" type="slidenum">
              <a:rPr lang="en-US" altLang="zh-CN"/>
              <a:pPr eaLnBrk="1" hangingPunct="1"/>
              <a:t>10</a:t>
            </a:fld>
            <a:endParaRPr lang="en-US" altLang="zh-CN"/>
          </a:p>
        </p:txBody>
      </p:sp>
      <p:sp>
        <p:nvSpPr>
          <p:cNvPr id="13317" name="Rectangle 2"/>
          <p:cNvSpPr>
            <a:spLocks noGrp="1" noChangeArrowheads="1"/>
          </p:cNvSpPr>
          <p:nvPr>
            <p:ph type="title"/>
          </p:nvPr>
        </p:nvSpPr>
        <p:spPr/>
        <p:txBody>
          <a:bodyPr/>
          <a:lstStyle/>
          <a:p>
            <a:pPr eaLnBrk="1" hangingPunct="1"/>
            <a:r>
              <a:rPr lang="en-US" altLang="zh-CN">
                <a:latin typeface="Arial" charset="0"/>
                <a:ea typeface="宋体" charset="0"/>
              </a:rPr>
              <a:t>Target Audience</a:t>
            </a:r>
          </a:p>
        </p:txBody>
      </p:sp>
      <p:sp>
        <p:nvSpPr>
          <p:cNvPr id="13318" name="Rectangle 3"/>
          <p:cNvSpPr>
            <a:spLocks noGrp="1" noChangeArrowheads="1"/>
          </p:cNvSpPr>
          <p:nvPr>
            <p:ph type="body" idx="1"/>
          </p:nvPr>
        </p:nvSpPr>
        <p:spPr/>
        <p:txBody>
          <a:bodyPr/>
          <a:lstStyle/>
          <a:p>
            <a:pPr eaLnBrk="1" hangingPunct="1"/>
            <a:r>
              <a:rPr lang="en-US" altLang="zh-CN" dirty="0">
                <a:latin typeface="Arial" charset="0"/>
                <a:ea typeface="宋体" charset="0"/>
              </a:rPr>
              <a:t>Undergraduate students of CS or EE</a:t>
            </a:r>
          </a:p>
          <a:p>
            <a:pPr eaLnBrk="1" hangingPunct="1"/>
            <a:endParaRPr lang="zh-CN" dirty="0">
              <a:latin typeface="Arial" charset="0"/>
              <a:ea typeface="宋体" charset="0"/>
            </a:endParaRPr>
          </a:p>
        </p:txBody>
      </p:sp>
      <p:pic>
        <p:nvPicPr>
          <p:cNvPr id="13319" name="Picture 4"/>
          <p:cNvPicPr>
            <a:picLocks noChangeAspect="1" noChangeArrowheads="1"/>
          </p:cNvPicPr>
          <p:nvPr/>
        </p:nvPicPr>
        <p:blipFill rotWithShape="1">
          <a:blip r:embed="rId3" cstate="email">
            <a:extLst>
              <a:ext uri="{28A0092B-C50C-407E-A947-70E740481C1C}">
                <a14:useLocalDpi xmlns:a14="http://schemas.microsoft.com/office/drawing/2010/main" val="0"/>
              </a:ext>
            </a:extLst>
          </a:blip>
          <a:srcRect l="2423" t="8961" r="20548" b="455"/>
          <a:stretch/>
        </p:blipFill>
        <p:spPr bwMode="auto">
          <a:xfrm>
            <a:off x="715316" y="2744660"/>
            <a:ext cx="3299212" cy="290914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4" name="图片 3"/>
          <p:cNvPicPr>
            <a:picLocks noChangeAspect="1"/>
          </p:cNvPicPr>
          <p:nvPr/>
        </p:nvPicPr>
        <p:blipFill rotWithShape="1">
          <a:blip r:embed="rId4"/>
          <a:srcRect l="16296" t="35976" r="29211" b="6758"/>
          <a:stretch/>
        </p:blipFill>
        <p:spPr>
          <a:xfrm>
            <a:off x="4860032" y="2204864"/>
            <a:ext cx="2802871" cy="39272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6818ACEA-3567-B14B-8FF4-6DF3B3D7C1C8}" type="datetime1">
              <a:rPr lang="zh-CN" altLang="en-US"/>
              <a:pPr eaLnBrk="1" hangingPunct="1"/>
              <a:t>2020/3/9</a:t>
            </a:fld>
            <a:endParaRPr lang="en-US" altLang="zh-CN"/>
          </a:p>
        </p:txBody>
      </p:sp>
      <p:sp>
        <p:nvSpPr>
          <p:cNvPr id="14339"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14340"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CA0C0E14-7C21-4D4D-BE68-C83A1C4392F3}" type="slidenum">
              <a:rPr lang="en-US" altLang="zh-CN"/>
              <a:pPr eaLnBrk="1" hangingPunct="1"/>
              <a:t>11</a:t>
            </a:fld>
            <a:endParaRPr lang="en-US" altLang="zh-CN"/>
          </a:p>
        </p:txBody>
      </p:sp>
      <p:sp>
        <p:nvSpPr>
          <p:cNvPr id="14341" name="Rectangle 2"/>
          <p:cNvSpPr>
            <a:spLocks noGrp="1" noChangeArrowheads="1"/>
          </p:cNvSpPr>
          <p:nvPr>
            <p:ph type="title"/>
          </p:nvPr>
        </p:nvSpPr>
        <p:spPr/>
        <p:txBody>
          <a:bodyPr/>
          <a:lstStyle/>
          <a:p>
            <a:pPr eaLnBrk="1" hangingPunct="1"/>
            <a:r>
              <a:rPr lang="en-US" altLang="zh-CN">
                <a:latin typeface="Arial" charset="0"/>
                <a:ea typeface="宋体" charset="0"/>
              </a:rPr>
              <a:t> Prerequisites</a:t>
            </a:r>
          </a:p>
        </p:txBody>
      </p:sp>
      <p:sp>
        <p:nvSpPr>
          <p:cNvPr id="14342" name="Rectangle 3"/>
          <p:cNvSpPr>
            <a:spLocks noGrp="1" noChangeArrowheads="1"/>
          </p:cNvSpPr>
          <p:nvPr>
            <p:ph type="body" idx="1"/>
          </p:nvPr>
        </p:nvSpPr>
        <p:spPr/>
        <p:txBody>
          <a:bodyPr/>
          <a:lstStyle/>
          <a:p>
            <a:pPr eaLnBrk="1" hangingPunct="1"/>
            <a:r>
              <a:rPr lang="en-US" altLang="zh-CN" sz="4300" dirty="0">
                <a:latin typeface="Comic Sans MS" charset="0"/>
                <a:ea typeface="宋体" charset="0"/>
              </a:rPr>
              <a:t>Must:</a:t>
            </a:r>
          </a:p>
          <a:p>
            <a:pPr lvl="1" eaLnBrk="1" hangingPunct="1"/>
            <a:r>
              <a:rPr lang="en-US" altLang="zh-CN" sz="3900" dirty="0">
                <a:latin typeface="Comic Sans MS" charset="0"/>
                <a:ea typeface="宋体" charset="0"/>
              </a:rPr>
              <a:t>Curiosity or Interest</a:t>
            </a:r>
          </a:p>
          <a:p>
            <a:pPr eaLnBrk="1" hangingPunct="1"/>
            <a:r>
              <a:rPr lang="en-US" altLang="zh-CN" sz="3400" dirty="0">
                <a:latin typeface="Comic Sans MS" charset="0"/>
                <a:ea typeface="宋体" charset="0"/>
              </a:rPr>
              <a:t>Optional:</a:t>
            </a:r>
          </a:p>
          <a:p>
            <a:pPr lvl="1" eaLnBrk="1" hangingPunct="1"/>
            <a:r>
              <a:rPr lang="en-US" altLang="zh-CN" sz="3000" dirty="0">
                <a:latin typeface="Comic Sans MS" charset="0"/>
                <a:ea typeface="宋体" charset="0"/>
              </a:rPr>
              <a:t>Fundamental of Digital Communication</a:t>
            </a:r>
          </a:p>
          <a:p>
            <a:pPr lvl="1" eaLnBrk="1" hangingPunct="1"/>
            <a:r>
              <a:rPr lang="en-US" altLang="zh-CN" sz="3000" dirty="0">
                <a:latin typeface="Comic Sans MS" charset="0"/>
                <a:ea typeface="宋体" charset="0"/>
              </a:rPr>
              <a:t>Fundamental of C/C++ Programming</a:t>
            </a:r>
          </a:p>
          <a:p>
            <a:pPr lvl="1" eaLnBrk="1" hangingPunct="1"/>
            <a:endParaRPr lang="en-US" altLang="zh-CN" sz="3900" dirty="0">
              <a:latin typeface="Arial" charset="0"/>
              <a:ea typeface="宋体"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Title 1"/>
          <p:cNvSpPr>
            <a:spLocks noGrp="1"/>
          </p:cNvSpPr>
          <p:nvPr>
            <p:ph type="title"/>
          </p:nvPr>
        </p:nvSpPr>
        <p:spPr/>
        <p:txBody>
          <a:bodyPr/>
          <a:lstStyle/>
          <a:p>
            <a:r>
              <a:rPr lang="en-US" altLang="zh-CN">
                <a:latin typeface="Arial" charset="0"/>
                <a:ea typeface="宋体" charset="0"/>
              </a:rPr>
              <a:t>Confucian</a:t>
            </a:r>
            <a:r>
              <a:rPr lang="fr-FR" altLang="zh-CN">
                <a:latin typeface="Arial" charset="0"/>
                <a:ea typeface="宋体" charset="0"/>
              </a:rPr>
              <a:t> </a:t>
            </a:r>
            <a:r>
              <a:rPr lang="en-US" altLang="zh-CN">
                <a:latin typeface="Arial" charset="0"/>
                <a:ea typeface="宋体" charset="0"/>
              </a:rPr>
              <a:t>Analects</a:t>
            </a:r>
          </a:p>
        </p:txBody>
      </p:sp>
      <p:sp>
        <p:nvSpPr>
          <p:cNvPr id="3" name="Content Placeholder 2"/>
          <p:cNvSpPr>
            <a:spLocks noGrp="1"/>
          </p:cNvSpPr>
          <p:nvPr>
            <p:ph idx="1"/>
          </p:nvPr>
        </p:nvSpPr>
        <p:spPr>
          <a:xfrm>
            <a:off x="457200" y="1719263"/>
            <a:ext cx="8167688" cy="4411662"/>
          </a:xfrm>
        </p:spPr>
        <p:txBody>
          <a:bodyPr/>
          <a:lstStyle/>
          <a:p>
            <a:r>
              <a:rPr lang="zh-CN" altLang="en-US">
                <a:latin typeface="Arial" charset="0"/>
                <a:ea typeface="宋体" charset="0"/>
              </a:rPr>
              <a:t>子曰：</a:t>
            </a:r>
            <a:endParaRPr lang="en-US" altLang="zh-CN">
              <a:latin typeface="Arial" charset="0"/>
              <a:ea typeface="宋体" charset="0"/>
            </a:endParaRPr>
          </a:p>
          <a:p>
            <a:pPr>
              <a:buFont typeface="Wingdings" charset="0"/>
              <a:buNone/>
            </a:pPr>
            <a:r>
              <a:rPr lang="zh-CN" altLang="en-US">
                <a:latin typeface="Arial" charset="0"/>
                <a:ea typeface="宋体" charset="0"/>
              </a:rPr>
              <a:t>“知之者不如好之者，好之者不如乐之者”</a:t>
            </a:r>
            <a:endParaRPr lang="en-US" altLang="zh-CN">
              <a:latin typeface="Arial" charset="0"/>
              <a:ea typeface="宋体" charset="0"/>
            </a:endParaRPr>
          </a:p>
          <a:p>
            <a:endParaRPr lang="en-US" altLang="zh-CN">
              <a:latin typeface="Arial" charset="0"/>
              <a:ea typeface="宋体" charset="0"/>
            </a:endParaRPr>
          </a:p>
          <a:p>
            <a:r>
              <a:rPr lang="en-US" altLang="zh-CN">
                <a:latin typeface="Arial" charset="0"/>
                <a:ea typeface="宋体" charset="0"/>
              </a:rPr>
              <a:t>the Master said, </a:t>
            </a:r>
          </a:p>
          <a:p>
            <a:pPr>
              <a:buFont typeface="Wingdings" charset="0"/>
              <a:buNone/>
            </a:pPr>
            <a:r>
              <a:rPr lang="en-US" altLang="zh-CN">
                <a:latin typeface="Arial" charset="0"/>
                <a:ea typeface="宋体" charset="0"/>
              </a:rPr>
              <a:t>"They who know the truth are not equal to those who love it, and they who love it are not equal to those who delight in it.”</a:t>
            </a:r>
            <a:endParaRPr lang="en-US">
              <a:latin typeface="Arial" charset="0"/>
              <a:ea typeface="宋体" charset="0"/>
            </a:endParaRPr>
          </a:p>
        </p:txBody>
      </p:sp>
      <p:sp>
        <p:nvSpPr>
          <p:cNvPr id="15364" name="Date Placeholder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2BDA5528-E033-824F-B6BF-A1F7524B8572}" type="datetime1">
              <a:rPr lang="zh-CN" altLang="en-US"/>
              <a:pPr eaLnBrk="1" hangingPunct="1"/>
              <a:t>2020/3/9</a:t>
            </a:fld>
            <a:endParaRPr lang="en-US" altLang="zh-CN"/>
          </a:p>
        </p:txBody>
      </p:sp>
      <p:sp>
        <p:nvSpPr>
          <p:cNvPr id="15365"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15366"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31F60DA4-9098-2B4F-86F3-10EE6D6A5440}" type="slidenum">
              <a:rPr lang="en-US" altLang="zh-CN"/>
              <a:pPr eaLnBrk="1" hangingPunct="1"/>
              <a:t>12</a:t>
            </a:fld>
            <a:endParaRPr lang="en-US" altLang="zh-CN"/>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14B66DCF-14F2-2542-8430-866F6442B2A7}" type="datetime1">
              <a:rPr lang="zh-CN" altLang="en-US"/>
              <a:pPr eaLnBrk="1" hangingPunct="1"/>
              <a:t>2020/3/9</a:t>
            </a:fld>
            <a:endParaRPr lang="en-US" altLang="zh-CN"/>
          </a:p>
        </p:txBody>
      </p:sp>
      <p:sp>
        <p:nvSpPr>
          <p:cNvPr id="16387"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16388"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4F0A205C-3216-DD48-8E70-C5F922E5093B}" type="slidenum">
              <a:rPr lang="en-US" altLang="zh-CN"/>
              <a:pPr eaLnBrk="1" hangingPunct="1"/>
              <a:t>13</a:t>
            </a:fld>
            <a:endParaRPr lang="en-US" altLang="zh-CN"/>
          </a:p>
        </p:txBody>
      </p:sp>
      <p:sp>
        <p:nvSpPr>
          <p:cNvPr id="16389" name="Rectangle 2"/>
          <p:cNvSpPr>
            <a:spLocks noGrp="1" noChangeArrowheads="1"/>
          </p:cNvSpPr>
          <p:nvPr>
            <p:ph type="title"/>
          </p:nvPr>
        </p:nvSpPr>
        <p:spPr/>
        <p:txBody>
          <a:bodyPr/>
          <a:lstStyle/>
          <a:p>
            <a:pPr eaLnBrk="1" hangingPunct="1"/>
            <a:r>
              <a:rPr lang="en-US" altLang="zh-CN">
                <a:latin typeface="Arial" charset="0"/>
                <a:ea typeface="宋体" charset="0"/>
              </a:rPr>
              <a:t>Grading</a:t>
            </a:r>
          </a:p>
        </p:txBody>
      </p:sp>
      <p:sp>
        <p:nvSpPr>
          <p:cNvPr id="16390" name="Rectangle 3"/>
          <p:cNvSpPr>
            <a:spLocks noGrp="1" noChangeArrowheads="1"/>
          </p:cNvSpPr>
          <p:nvPr>
            <p:ph type="body" idx="1"/>
          </p:nvPr>
        </p:nvSpPr>
        <p:spPr/>
        <p:txBody>
          <a:bodyPr/>
          <a:lstStyle/>
          <a:p>
            <a:pPr eaLnBrk="1" hangingPunct="1"/>
            <a:r>
              <a:rPr lang="en-US" altLang="zh-CN" sz="2800">
                <a:latin typeface="Comic Sans MS" charset="0"/>
                <a:ea typeface="宋体" charset="0"/>
              </a:rPr>
              <a:t>Ordinary evaluation </a:t>
            </a:r>
            <a:r>
              <a:rPr lang="en-US">
                <a:latin typeface="Arial" charset="0"/>
                <a:ea typeface="宋体" charset="0"/>
              </a:rPr>
              <a:t>(40%)</a:t>
            </a:r>
            <a:endParaRPr lang="en-US" altLang="zh-CN">
              <a:latin typeface="Comic Sans MS" charset="0"/>
              <a:ea typeface="宋体" charset="0"/>
            </a:endParaRPr>
          </a:p>
          <a:p>
            <a:pPr lvl="1" eaLnBrk="1" hangingPunct="1"/>
            <a:r>
              <a:rPr lang="en-US" altLang="zh-CN">
                <a:latin typeface="Comic Sans MS" charset="0"/>
                <a:ea typeface="宋体" charset="0"/>
              </a:rPr>
              <a:t>Participation (8%)</a:t>
            </a:r>
          </a:p>
          <a:p>
            <a:pPr lvl="1" eaLnBrk="1" hangingPunct="1"/>
            <a:r>
              <a:rPr lang="en-US" altLang="zh-CN">
                <a:latin typeface="Comic Sans MS" charset="0"/>
                <a:ea typeface="宋体" charset="0"/>
              </a:rPr>
              <a:t>Homework Assignments (16%)</a:t>
            </a:r>
          </a:p>
          <a:p>
            <a:pPr lvl="1" eaLnBrk="1" hangingPunct="1"/>
            <a:r>
              <a:rPr lang="en-US" altLang="zh-CN">
                <a:latin typeface="Comic Sans MS" charset="0"/>
                <a:ea typeface="宋体" charset="0"/>
              </a:rPr>
              <a:t>Lab Reports (16%)</a:t>
            </a:r>
          </a:p>
          <a:p>
            <a:pPr lvl="1" eaLnBrk="1" hangingPunct="1"/>
            <a:r>
              <a:rPr lang="en-US" altLang="zh-CN">
                <a:latin typeface="Comic Sans MS" charset="0"/>
                <a:ea typeface="宋体" charset="0"/>
              </a:rPr>
              <a:t>Attitude bonus </a:t>
            </a:r>
          </a:p>
          <a:p>
            <a:pPr eaLnBrk="1" hangingPunct="1"/>
            <a:r>
              <a:rPr lang="en-US" altLang="zh-CN">
                <a:latin typeface="Comic Sans MS" charset="0"/>
                <a:ea typeface="宋体" charset="0"/>
              </a:rPr>
              <a:t>Final exam(60%)</a:t>
            </a:r>
          </a:p>
          <a:p>
            <a:pPr eaLnBrk="1" hangingPunct="1"/>
            <a:endParaRPr lang="en-US" altLang="zh-CN">
              <a:latin typeface="Arial" charset="0"/>
              <a:ea typeface="宋体" charset="0"/>
            </a:endParaRPr>
          </a:p>
          <a:p>
            <a:pPr algn="ctr" eaLnBrk="1" hangingPunct="1">
              <a:buFont typeface="Wingdings" charset="0"/>
              <a:buNone/>
            </a:pPr>
            <a:r>
              <a:rPr lang="en-US" altLang="zh-CN">
                <a:latin typeface="Arial" charset="0"/>
                <a:ea typeface="宋体" charset="0"/>
              </a:rPr>
              <a:t>(</a:t>
            </a:r>
            <a:r>
              <a:rPr lang="en-US" altLang="zh-CN" sz="2600">
                <a:latin typeface="Arial" charset="0"/>
                <a:ea typeface="宋体" charset="0"/>
              </a:rPr>
              <a:t>Subject to change</a:t>
            </a:r>
            <a:r>
              <a:rPr lang="en-US" altLang="zh-CN">
                <a:latin typeface="Arial" charset="0"/>
                <a:ea typeface="宋体" charset="0"/>
              </a:rPr>
              <a: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Title 1"/>
          <p:cNvSpPr>
            <a:spLocks noGrp="1"/>
          </p:cNvSpPr>
          <p:nvPr>
            <p:ph type="title"/>
          </p:nvPr>
        </p:nvSpPr>
        <p:spPr/>
        <p:txBody>
          <a:bodyPr/>
          <a:lstStyle/>
          <a:p>
            <a:r>
              <a:rPr lang="en-US">
                <a:latin typeface="Arial" charset="0"/>
                <a:ea typeface="宋体" charset="0"/>
              </a:rPr>
              <a:t>How to pass?</a:t>
            </a:r>
          </a:p>
        </p:txBody>
      </p:sp>
      <p:sp>
        <p:nvSpPr>
          <p:cNvPr id="17411" name="Content Placeholder 2"/>
          <p:cNvSpPr>
            <a:spLocks noGrp="1"/>
          </p:cNvSpPr>
          <p:nvPr>
            <p:ph idx="1"/>
          </p:nvPr>
        </p:nvSpPr>
        <p:spPr/>
        <p:txBody>
          <a:bodyPr/>
          <a:lstStyle/>
          <a:p>
            <a:r>
              <a:rPr lang="en-US">
                <a:latin typeface="Arial" charset="0"/>
                <a:ea typeface="宋体" charset="0"/>
              </a:rPr>
              <a:t>Preview</a:t>
            </a:r>
          </a:p>
          <a:p>
            <a:pPr lvl="1"/>
            <a:r>
              <a:rPr lang="en-US">
                <a:latin typeface="Arial" charset="0"/>
                <a:ea typeface="宋体" charset="0"/>
              </a:rPr>
              <a:t>Be familiar with strange English words</a:t>
            </a:r>
          </a:p>
          <a:p>
            <a:pPr lvl="1"/>
            <a:r>
              <a:rPr lang="en-US">
                <a:latin typeface="Arial" charset="0"/>
                <a:ea typeface="宋体" charset="0"/>
              </a:rPr>
              <a:t>Be familiar with terms of computer networks</a:t>
            </a:r>
          </a:p>
          <a:p>
            <a:r>
              <a:rPr lang="en-US">
                <a:latin typeface="Arial" charset="0"/>
                <a:ea typeface="宋体" charset="0"/>
              </a:rPr>
              <a:t>Show up for class</a:t>
            </a:r>
          </a:p>
          <a:p>
            <a:r>
              <a:rPr lang="en-US">
                <a:latin typeface="Arial" charset="0"/>
                <a:ea typeface="宋体" charset="0"/>
              </a:rPr>
              <a:t>Submit assignments on time</a:t>
            </a:r>
          </a:p>
          <a:p>
            <a:r>
              <a:rPr lang="en-US">
                <a:latin typeface="Arial" charset="0"/>
                <a:ea typeface="宋体" charset="0"/>
              </a:rPr>
              <a:t>Submit lab reports on time</a:t>
            </a:r>
          </a:p>
          <a:p>
            <a:r>
              <a:rPr lang="en-US">
                <a:latin typeface="Arial" charset="0"/>
                <a:ea typeface="宋体" charset="0"/>
              </a:rPr>
              <a:t>Meet TA or Prof. if you have questions</a:t>
            </a:r>
          </a:p>
          <a:p>
            <a:endParaRPr lang="en-US">
              <a:latin typeface="Arial" charset="0"/>
              <a:ea typeface="宋体" charset="0"/>
            </a:endParaRPr>
          </a:p>
        </p:txBody>
      </p:sp>
      <p:sp>
        <p:nvSpPr>
          <p:cNvPr id="17412" name="Date Placeholder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BF1FC5EC-5FFC-1C40-A05D-92B9B82514FD}" type="datetime1">
              <a:rPr lang="zh-CN" altLang="en-US"/>
              <a:pPr eaLnBrk="1" hangingPunct="1"/>
              <a:t>2020/3/9</a:t>
            </a:fld>
            <a:endParaRPr lang="en-US" altLang="zh-CN"/>
          </a:p>
        </p:txBody>
      </p:sp>
      <p:sp>
        <p:nvSpPr>
          <p:cNvPr id="17413"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17414"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8CC866D6-37F3-474E-B36A-CAB0AFB158B7}" type="slidenum">
              <a:rPr lang="en-US" altLang="zh-CN"/>
              <a:pPr eaLnBrk="1" hangingPunct="1"/>
              <a:t>14</a:t>
            </a:fld>
            <a:endParaRPr lang="en-US" altLang="zh-CN"/>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p:cNvSpPr>
            <a:spLocks noGrp="1"/>
          </p:cNvSpPr>
          <p:nvPr>
            <p:ph type="title"/>
          </p:nvPr>
        </p:nvSpPr>
        <p:spPr/>
        <p:txBody>
          <a:bodyPr/>
          <a:lstStyle/>
          <a:p>
            <a:r>
              <a:rPr lang="en-US">
                <a:latin typeface="Arial" charset="0"/>
                <a:ea typeface="宋体" charset="0"/>
              </a:rPr>
              <a:t>About bilingual teaching</a:t>
            </a:r>
          </a:p>
        </p:txBody>
      </p:sp>
      <p:sp>
        <p:nvSpPr>
          <p:cNvPr id="18435" name="Content Placeholder 2"/>
          <p:cNvSpPr>
            <a:spLocks noGrp="1"/>
          </p:cNvSpPr>
          <p:nvPr>
            <p:ph idx="1"/>
          </p:nvPr>
        </p:nvSpPr>
        <p:spPr/>
        <p:txBody>
          <a:bodyPr/>
          <a:lstStyle/>
          <a:p>
            <a:r>
              <a:rPr lang="en-US" dirty="0">
                <a:latin typeface="Arial" charset="0"/>
                <a:ea typeface="宋体" charset="0"/>
              </a:rPr>
              <a:t>Prof. speaks English 50% at least on class</a:t>
            </a:r>
          </a:p>
          <a:p>
            <a:pPr lvl="1"/>
            <a:r>
              <a:rPr lang="en-US" dirty="0">
                <a:latin typeface="Arial" charset="0"/>
                <a:ea typeface="宋体" charset="0"/>
              </a:rPr>
              <a:t>But you may speak Chinese to answer or discuss questions on class</a:t>
            </a:r>
          </a:p>
          <a:p>
            <a:r>
              <a:rPr lang="en-US" dirty="0">
                <a:latin typeface="Arial" charset="0"/>
                <a:ea typeface="宋体" charset="0"/>
              </a:rPr>
              <a:t>All homework and labs are assigned in English 100%</a:t>
            </a:r>
          </a:p>
          <a:p>
            <a:pPr lvl="1"/>
            <a:r>
              <a:rPr lang="en-US" dirty="0">
                <a:latin typeface="Arial" charset="0"/>
                <a:ea typeface="宋体" charset="0"/>
              </a:rPr>
              <a:t>But you may do homework or write lab reports in Chinese</a:t>
            </a:r>
          </a:p>
          <a:p>
            <a:pPr lvl="1"/>
            <a:endParaRPr lang="en-US" dirty="0">
              <a:latin typeface="Arial" charset="0"/>
              <a:ea typeface="宋体" charset="0"/>
            </a:endParaRPr>
          </a:p>
        </p:txBody>
      </p:sp>
      <p:sp>
        <p:nvSpPr>
          <p:cNvPr id="18436" name="Date Placeholder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7503A277-4FD4-1240-BB65-9F81F7CF726F}" type="datetime1">
              <a:rPr lang="zh-CN" altLang="en-US"/>
              <a:pPr eaLnBrk="1" hangingPunct="1"/>
              <a:t>2020/3/9</a:t>
            </a:fld>
            <a:endParaRPr lang="en-US" altLang="zh-CN"/>
          </a:p>
        </p:txBody>
      </p:sp>
      <p:sp>
        <p:nvSpPr>
          <p:cNvPr id="18437"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18438"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C8BA8ECF-7313-4544-9666-AA72A94824B6}" type="slidenum">
              <a:rPr lang="en-US" altLang="zh-CN"/>
              <a:pPr eaLnBrk="1" hangingPunct="1"/>
              <a:t>15</a:t>
            </a:fld>
            <a:endParaRPr lang="en-US" altLang="zh-CN"/>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65CAB32C-F1BD-9E47-8DAE-E2D43CE3FF6E}" type="datetime1">
              <a:rPr lang="zh-CN" altLang="en-US"/>
              <a:pPr eaLnBrk="1" hangingPunct="1"/>
              <a:t>2020/3/9</a:t>
            </a:fld>
            <a:endParaRPr lang="en-US" altLang="zh-CN"/>
          </a:p>
        </p:txBody>
      </p:sp>
      <p:sp>
        <p:nvSpPr>
          <p:cNvPr id="19459"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19460"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78D6944A-FE5D-4E49-AFCC-57456C2F187D}" type="slidenum">
              <a:rPr lang="en-US" altLang="zh-CN"/>
              <a:pPr eaLnBrk="1" hangingPunct="1"/>
              <a:t>16</a:t>
            </a:fld>
            <a:endParaRPr lang="en-US" altLang="zh-CN"/>
          </a:p>
        </p:txBody>
      </p:sp>
      <p:sp>
        <p:nvSpPr>
          <p:cNvPr id="19461" name="Rectangle 2"/>
          <p:cNvSpPr>
            <a:spLocks noGrp="1" noChangeArrowheads="1"/>
          </p:cNvSpPr>
          <p:nvPr>
            <p:ph type="title"/>
          </p:nvPr>
        </p:nvSpPr>
        <p:spPr/>
        <p:txBody>
          <a:bodyPr/>
          <a:lstStyle/>
          <a:p>
            <a:pPr eaLnBrk="1" hangingPunct="1"/>
            <a:r>
              <a:rPr lang="en-US" altLang="zh-CN">
                <a:solidFill>
                  <a:schemeClr val="tx1"/>
                </a:solidFill>
                <a:latin typeface="Arial" charset="0"/>
                <a:ea typeface="宋体" charset="0"/>
              </a:rPr>
              <a:t>Textbook</a:t>
            </a:r>
          </a:p>
        </p:txBody>
      </p:sp>
      <p:sp>
        <p:nvSpPr>
          <p:cNvPr id="19462" name="Rectangle 3"/>
          <p:cNvSpPr>
            <a:spLocks noGrp="1" noChangeArrowheads="1"/>
          </p:cNvSpPr>
          <p:nvPr>
            <p:ph type="body" idx="1"/>
          </p:nvPr>
        </p:nvSpPr>
        <p:spPr/>
        <p:txBody>
          <a:bodyPr/>
          <a:lstStyle/>
          <a:p>
            <a:pPr eaLnBrk="1" hangingPunct="1"/>
            <a:r>
              <a:rPr lang="en-US" altLang="zh-CN" sz="3400" dirty="0">
                <a:latin typeface="Comic Sans MS" charset="0"/>
                <a:ea typeface="宋体" charset="0"/>
              </a:rPr>
              <a:t>Andrew S. Tanenbaum, David J. </a:t>
            </a:r>
            <a:r>
              <a:rPr lang="en-US" altLang="zh-CN" sz="3400" dirty="0" err="1">
                <a:latin typeface="Comic Sans MS" charset="0"/>
                <a:ea typeface="宋体" charset="0"/>
              </a:rPr>
              <a:t>Wetherall</a:t>
            </a:r>
            <a:r>
              <a:rPr lang="en-US" altLang="zh-CN" sz="3400" dirty="0">
                <a:latin typeface="Comic Sans MS" charset="0"/>
                <a:ea typeface="宋体" charset="0"/>
              </a:rPr>
              <a:t>, “Computer Networks”, 5</a:t>
            </a:r>
            <a:r>
              <a:rPr lang="en-US" altLang="zh-CN" sz="3400" baseline="30000" dirty="0">
                <a:latin typeface="Comic Sans MS" charset="0"/>
                <a:ea typeface="宋体" charset="0"/>
              </a:rPr>
              <a:t>th</a:t>
            </a:r>
            <a:r>
              <a:rPr lang="en-US" altLang="zh-CN" sz="3400" dirty="0">
                <a:latin typeface="Comic Sans MS" charset="0"/>
                <a:ea typeface="宋体" charset="0"/>
              </a:rPr>
              <a:t> Edition, October, 2010, Prentice Hall</a:t>
            </a:r>
          </a:p>
          <a:p>
            <a:pPr eaLnBrk="1" hangingPunct="1"/>
            <a:endParaRPr lang="en-US" altLang="zh-CN" sz="3400" dirty="0">
              <a:latin typeface="Comic Sans MS" charset="0"/>
              <a:ea typeface="宋体" charset="0"/>
            </a:endParaRPr>
          </a:p>
        </p:txBody>
      </p:sp>
      <p:sp>
        <p:nvSpPr>
          <p:cNvPr id="19463" name="AutoShape 5" descr="0130661023_xs"/>
          <p:cNvSpPr>
            <a:spLocks noChangeAspect="1" noChangeArrowheads="1"/>
          </p:cNvSpPr>
          <p:nvPr/>
        </p:nvSpPr>
        <p:spPr bwMode="auto">
          <a:xfrm>
            <a:off x="4419600" y="3276600"/>
            <a:ext cx="304800" cy="30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zh-CN" altLang="en-US">
              <a:cs typeface="宋体" charset="0"/>
            </a:endParaRPr>
          </a:p>
        </p:txBody>
      </p:sp>
      <p:sp>
        <p:nvSpPr>
          <p:cNvPr id="19464" name="AutoShape 7" descr="0130661023_xs"/>
          <p:cNvSpPr>
            <a:spLocks noChangeAspect="1" noChangeArrowheads="1"/>
          </p:cNvSpPr>
          <p:nvPr/>
        </p:nvSpPr>
        <p:spPr bwMode="auto">
          <a:xfrm>
            <a:off x="4419600" y="3276600"/>
            <a:ext cx="304800" cy="3048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p>
            <a:endParaRPr lang="zh-CN" altLang="en-US">
              <a:cs typeface="宋体" charset="0"/>
            </a:endParaRPr>
          </a:p>
        </p:txBody>
      </p:sp>
      <p:pic>
        <p:nvPicPr>
          <p:cNvPr id="9" name="Picture 8"/>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1079612" y="3581400"/>
            <a:ext cx="1724010" cy="2470150"/>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pic>
      <p:pic>
        <p:nvPicPr>
          <p:cNvPr id="10" name="Picture 9"/>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6354057" y="3559175"/>
            <a:ext cx="1888395" cy="24923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Andrew S. Tanenbaum</a:t>
            </a:r>
          </a:p>
        </p:txBody>
      </p:sp>
      <p:sp>
        <p:nvSpPr>
          <p:cNvPr id="4" name="Content Placeholder 3"/>
          <p:cNvSpPr>
            <a:spLocks noGrp="1"/>
          </p:cNvSpPr>
          <p:nvPr>
            <p:ph idx="1"/>
          </p:nvPr>
        </p:nvSpPr>
        <p:spPr/>
        <p:txBody>
          <a:bodyPr/>
          <a:lstStyle/>
          <a:p>
            <a:r>
              <a:rPr lang="en-US" sz="2400" b="1" dirty="0"/>
              <a:t>Andrew Stuart Tanenbaum</a:t>
            </a:r>
            <a:r>
              <a:rPr lang="en-US" sz="2400" dirty="0"/>
              <a:t> (born March 16, 1944)</a:t>
            </a:r>
          </a:p>
        </p:txBody>
      </p:sp>
      <p:sp>
        <p:nvSpPr>
          <p:cNvPr id="20482" name="日期占位符 3"/>
          <p:cNvSpPr>
            <a:spLocks noGrp="1"/>
          </p:cNvSpPr>
          <p:nvPr>
            <p:ph type="dt" sz="half"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78BE600F-41FF-D94A-84C7-975559A73811}" type="datetime1">
              <a:rPr lang="zh-CN" altLang="en-US"/>
              <a:pPr eaLnBrk="1" hangingPunct="1"/>
              <a:t>2020/3/9</a:t>
            </a:fld>
            <a:endParaRPr lang="en-US" altLang="zh-CN"/>
          </a:p>
        </p:txBody>
      </p:sp>
      <p:sp>
        <p:nvSpPr>
          <p:cNvPr id="20483"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20484"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6F08DE4A-4C8E-AA4C-AA28-57FF211716A4}" type="slidenum">
              <a:rPr lang="en-US" altLang="zh-CN"/>
              <a:pPr eaLnBrk="1" hangingPunct="1"/>
              <a:t>17</a:t>
            </a:fld>
            <a:endParaRPr lang="en-US" altLang="zh-CN"/>
          </a:p>
        </p:txBody>
      </p:sp>
      <p:pic>
        <p:nvPicPr>
          <p:cNvPr id="6" name="Picture 5"/>
          <p:cNvPicPr>
            <a:picLocks noChangeAspect="1"/>
          </p:cNvPicPr>
          <p:nvPr/>
        </p:nvPicPr>
        <p:blipFill>
          <a:blip r:embed="rId3"/>
          <a:stretch>
            <a:fillRect/>
          </a:stretch>
        </p:blipFill>
        <p:spPr>
          <a:xfrm>
            <a:off x="4812809" y="2600907"/>
            <a:ext cx="1343367" cy="1763169"/>
          </a:xfrm>
          <a:prstGeom prst="rect">
            <a:avLst/>
          </a:prstGeom>
        </p:spPr>
      </p:pic>
      <p:pic>
        <p:nvPicPr>
          <p:cNvPr id="7" name="Picture 6"/>
          <p:cNvPicPr>
            <a:picLocks noChangeAspect="1"/>
          </p:cNvPicPr>
          <p:nvPr/>
        </p:nvPicPr>
        <p:blipFill>
          <a:blip r:embed="rId4"/>
          <a:stretch>
            <a:fillRect/>
          </a:stretch>
        </p:blipFill>
        <p:spPr>
          <a:xfrm>
            <a:off x="6444207" y="2600908"/>
            <a:ext cx="1358167" cy="1731663"/>
          </a:xfrm>
          <a:prstGeom prst="rect">
            <a:avLst/>
          </a:prstGeom>
        </p:spPr>
      </p:pic>
      <p:pic>
        <p:nvPicPr>
          <p:cNvPr id="8" name="Picture 7"/>
          <p:cNvPicPr>
            <a:picLocks noChangeAspect="1"/>
          </p:cNvPicPr>
          <p:nvPr/>
        </p:nvPicPr>
        <p:blipFill>
          <a:blip r:embed="rId5"/>
          <a:stretch>
            <a:fillRect/>
          </a:stretch>
        </p:blipFill>
        <p:spPr>
          <a:xfrm>
            <a:off x="4797276" y="4411663"/>
            <a:ext cx="1358900" cy="1778000"/>
          </a:xfrm>
          <a:prstGeom prst="rect">
            <a:avLst/>
          </a:prstGeom>
        </p:spPr>
      </p:pic>
      <p:pic>
        <p:nvPicPr>
          <p:cNvPr id="16" name="Picture 15"/>
          <p:cNvPicPr>
            <a:picLocks noChangeAspect="1" noChangeArrowheads="1"/>
          </p:cNvPicPr>
          <p:nvPr/>
        </p:nvPicPr>
        <p:blipFill>
          <a:blip r:embed="rId6" cstate="email">
            <a:extLst>
              <a:ext uri="{28A0092B-C50C-407E-A947-70E740481C1C}">
                <a14:useLocalDpi xmlns:a14="http://schemas.microsoft.com/office/drawing/2010/main" val="0"/>
              </a:ext>
            </a:extLst>
          </a:blip>
          <a:srcRect/>
          <a:stretch>
            <a:fillRect/>
          </a:stretch>
        </p:blipFill>
        <p:spPr bwMode="auto">
          <a:xfrm>
            <a:off x="6449105" y="4391309"/>
            <a:ext cx="1362557" cy="1798354"/>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10" name="Picture 9"/>
          <p:cNvPicPr>
            <a:picLocks noChangeAspect="1"/>
          </p:cNvPicPr>
          <p:nvPr/>
        </p:nvPicPr>
        <p:blipFill>
          <a:blip r:embed="rId7"/>
          <a:stretch>
            <a:fillRect/>
          </a:stretch>
        </p:blipFill>
        <p:spPr>
          <a:xfrm>
            <a:off x="1289727" y="2585478"/>
            <a:ext cx="2602146" cy="3418273"/>
          </a:xfrm>
          <a:prstGeom prst="rect">
            <a:avLst/>
          </a:prstGeom>
        </p:spPr>
      </p:pic>
      <p:sp>
        <p:nvSpPr>
          <p:cNvPr id="2" name="矩形 1"/>
          <p:cNvSpPr/>
          <p:nvPr/>
        </p:nvSpPr>
        <p:spPr>
          <a:xfrm>
            <a:off x="827584" y="2157408"/>
            <a:ext cx="2781595" cy="369332"/>
          </a:xfrm>
          <a:prstGeom prst="rect">
            <a:avLst/>
          </a:prstGeom>
        </p:spPr>
        <p:txBody>
          <a:bodyPr wrap="none">
            <a:spAutoFit/>
          </a:bodyPr>
          <a:lstStyle/>
          <a:p>
            <a:r>
              <a:rPr lang="zh-CN" altLang="en-US" dirty="0"/>
              <a:t>https://www.cs.vu.nl/~ast/</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FEA69F9E-974A-2B4F-9628-B85E645801D8}" type="datetime1">
              <a:rPr lang="zh-CN" altLang="en-US"/>
              <a:pPr eaLnBrk="1" hangingPunct="1"/>
              <a:t>2020/3/9</a:t>
            </a:fld>
            <a:endParaRPr lang="en-US" altLang="zh-CN"/>
          </a:p>
        </p:txBody>
      </p:sp>
      <p:sp>
        <p:nvSpPr>
          <p:cNvPr id="21507"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21508"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E862723F-2A05-794A-829F-C008985DDE98}" type="slidenum">
              <a:rPr lang="en-US" altLang="zh-CN"/>
              <a:pPr eaLnBrk="1" hangingPunct="1"/>
              <a:t>18</a:t>
            </a:fld>
            <a:endParaRPr lang="en-US" altLang="zh-CN"/>
          </a:p>
        </p:txBody>
      </p:sp>
      <p:sp>
        <p:nvSpPr>
          <p:cNvPr id="21509" name="Rectangle 2"/>
          <p:cNvSpPr>
            <a:spLocks noGrp="1" noChangeArrowheads="1"/>
          </p:cNvSpPr>
          <p:nvPr>
            <p:ph type="title"/>
          </p:nvPr>
        </p:nvSpPr>
        <p:spPr/>
        <p:txBody>
          <a:bodyPr/>
          <a:lstStyle/>
          <a:p>
            <a:pPr eaLnBrk="1" hangingPunct="1"/>
            <a:r>
              <a:rPr lang="en-US" altLang="zh-CN">
                <a:solidFill>
                  <a:schemeClr val="tx1"/>
                </a:solidFill>
                <a:latin typeface="Arial" charset="0"/>
                <a:ea typeface="宋体" charset="0"/>
              </a:rPr>
              <a:t>References</a:t>
            </a:r>
          </a:p>
        </p:txBody>
      </p:sp>
      <p:sp>
        <p:nvSpPr>
          <p:cNvPr id="21510" name="Rectangle 3"/>
          <p:cNvSpPr>
            <a:spLocks noGrp="1" noChangeArrowheads="1"/>
          </p:cNvSpPr>
          <p:nvPr>
            <p:ph type="body" idx="1"/>
          </p:nvPr>
        </p:nvSpPr>
        <p:spPr/>
        <p:txBody>
          <a:bodyPr/>
          <a:lstStyle/>
          <a:p>
            <a:pPr eaLnBrk="1" hangingPunct="1">
              <a:lnSpc>
                <a:spcPct val="80000"/>
              </a:lnSpc>
            </a:pPr>
            <a:r>
              <a:rPr lang="en-US" altLang="zh-CN" sz="2600" i="1" dirty="0">
                <a:latin typeface="Arial" charset="0"/>
                <a:ea typeface="宋体" charset="0"/>
              </a:rPr>
              <a:t>James F. Kurose &amp; Keith W. Ross, </a:t>
            </a:r>
            <a:r>
              <a:rPr lang="en-US" altLang="zh-CN" sz="2600" i="1" dirty="0">
                <a:solidFill>
                  <a:srgbClr val="D60093"/>
                </a:solidFill>
                <a:latin typeface="Arial" charset="0"/>
                <a:ea typeface="宋体" charset="0"/>
              </a:rPr>
              <a:t>Computer Networking: A Top-Down Approach Featuring the Internet</a:t>
            </a:r>
            <a:r>
              <a:rPr lang="en-US" altLang="zh-CN" sz="2600" i="1" dirty="0">
                <a:latin typeface="Arial" charset="0"/>
                <a:ea typeface="宋体" charset="0"/>
              </a:rPr>
              <a:t>, 7</a:t>
            </a:r>
            <a:r>
              <a:rPr lang="en-US" altLang="zh-CN" sz="2600" i="1" baseline="30000" dirty="0">
                <a:latin typeface="Arial" charset="0"/>
                <a:ea typeface="宋体" charset="0"/>
              </a:rPr>
              <a:t>th</a:t>
            </a:r>
            <a:r>
              <a:rPr lang="en-US" altLang="zh-CN" sz="2600" i="1" dirty="0">
                <a:latin typeface="Arial" charset="0"/>
                <a:ea typeface="宋体" charset="0"/>
              </a:rPr>
              <a:t> edition, March,2016, Pearson Education </a:t>
            </a:r>
          </a:p>
          <a:p>
            <a:pPr eaLnBrk="1" hangingPunct="1">
              <a:lnSpc>
                <a:spcPct val="80000"/>
              </a:lnSpc>
            </a:pPr>
            <a:endParaRPr lang="en-US" altLang="zh-CN" sz="2600" i="1" dirty="0">
              <a:latin typeface="Arial" charset="0"/>
              <a:ea typeface="宋体" charset="0"/>
            </a:endParaRPr>
          </a:p>
          <a:p>
            <a:pPr eaLnBrk="1" hangingPunct="1">
              <a:lnSpc>
                <a:spcPct val="80000"/>
              </a:lnSpc>
            </a:pPr>
            <a:r>
              <a:rPr lang="en-US" altLang="zh-CN" sz="2600" i="1" dirty="0">
                <a:latin typeface="Arial" charset="0"/>
                <a:ea typeface="宋体" charset="0"/>
              </a:rPr>
              <a:t>Douglas E. Comer, </a:t>
            </a:r>
            <a:r>
              <a:rPr lang="en-US" altLang="zh-CN" sz="2600" i="1" dirty="0">
                <a:solidFill>
                  <a:srgbClr val="D60093"/>
                </a:solidFill>
                <a:latin typeface="Arial" charset="0"/>
                <a:ea typeface="宋体" charset="0"/>
              </a:rPr>
              <a:t>Internetworking with TCP/IP</a:t>
            </a:r>
          </a:p>
          <a:p>
            <a:pPr lvl="1" eaLnBrk="1" hangingPunct="1">
              <a:lnSpc>
                <a:spcPct val="80000"/>
              </a:lnSpc>
              <a:buFont typeface="Wingdings" charset="0"/>
              <a:buNone/>
            </a:pPr>
            <a:r>
              <a:rPr lang="en-US" altLang="zh-CN" i="1" dirty="0">
                <a:latin typeface="Arial" charset="0"/>
                <a:ea typeface="宋体" charset="0"/>
              </a:rPr>
              <a:t>Volume I: Principles, Protocols, and Architecture, 5</a:t>
            </a:r>
            <a:r>
              <a:rPr lang="en-US" altLang="zh-CN" i="1" baseline="30000" dirty="0">
                <a:latin typeface="Arial" charset="0"/>
                <a:ea typeface="宋体" charset="0"/>
              </a:rPr>
              <a:t>th</a:t>
            </a:r>
            <a:r>
              <a:rPr lang="en-US" altLang="zh-CN" i="1" dirty="0">
                <a:latin typeface="Arial" charset="0"/>
                <a:ea typeface="宋体" charset="0"/>
              </a:rPr>
              <a:t> Edition, Prentice Hall,2005</a:t>
            </a:r>
          </a:p>
          <a:p>
            <a:pPr eaLnBrk="1" hangingPunct="1">
              <a:lnSpc>
                <a:spcPct val="80000"/>
              </a:lnSpc>
            </a:pPr>
            <a:r>
              <a:rPr lang="en-US" altLang="zh-CN" sz="2600" i="1" dirty="0">
                <a:latin typeface="Arial" charset="0"/>
                <a:ea typeface="宋体" charset="0"/>
              </a:rPr>
              <a:t>W. Richard Stevens, </a:t>
            </a:r>
            <a:r>
              <a:rPr lang="en-US" altLang="zh-CN" sz="2600" i="1" dirty="0">
                <a:solidFill>
                  <a:srgbClr val="D60093"/>
                </a:solidFill>
                <a:latin typeface="Arial" charset="0"/>
                <a:ea typeface="宋体" charset="0"/>
              </a:rPr>
              <a:t>TCP/IP Illustrated</a:t>
            </a:r>
            <a:r>
              <a:rPr lang="en-US" altLang="zh-CN" sz="2600" i="1" dirty="0">
                <a:latin typeface="Arial" charset="0"/>
                <a:ea typeface="宋体" charset="0"/>
              </a:rPr>
              <a:t> ,</a:t>
            </a:r>
          </a:p>
          <a:p>
            <a:pPr lvl="1" eaLnBrk="1" hangingPunct="1">
              <a:lnSpc>
                <a:spcPct val="80000"/>
              </a:lnSpc>
              <a:buFont typeface="Wingdings" charset="0"/>
              <a:buNone/>
            </a:pPr>
            <a:r>
              <a:rPr lang="en-US" altLang="zh-CN" i="1" dirty="0">
                <a:latin typeface="Arial" charset="0"/>
                <a:ea typeface="宋体" charset="0"/>
              </a:rPr>
              <a:t>Volume I: The Protocols, Addison-Wesley Professional;1994</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1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08513" y="4049713"/>
            <a:ext cx="2286000" cy="2286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2531"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F1A9CFA4-02B2-B64F-8708-F5D206A73E12}" type="datetime1">
              <a:rPr lang="zh-CN" altLang="en-US"/>
              <a:pPr eaLnBrk="1" hangingPunct="1"/>
              <a:t>2020/3/9</a:t>
            </a:fld>
            <a:endParaRPr lang="en-US" altLang="zh-CN"/>
          </a:p>
        </p:txBody>
      </p:sp>
      <p:sp>
        <p:nvSpPr>
          <p:cNvPr id="22532"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22533"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F5F614B5-9AC2-1641-ACF9-4C78B7DF8827}" type="slidenum">
              <a:rPr lang="en-US" altLang="zh-CN"/>
              <a:pPr eaLnBrk="1" hangingPunct="1"/>
              <a:t>19</a:t>
            </a:fld>
            <a:endParaRPr lang="en-US" altLang="zh-CN"/>
          </a:p>
        </p:txBody>
      </p:sp>
      <p:sp>
        <p:nvSpPr>
          <p:cNvPr id="22534" name="Rectangle 2"/>
          <p:cNvSpPr>
            <a:spLocks noGrp="1" noChangeArrowheads="1"/>
          </p:cNvSpPr>
          <p:nvPr>
            <p:ph type="title"/>
          </p:nvPr>
        </p:nvSpPr>
        <p:spPr/>
        <p:txBody>
          <a:bodyPr/>
          <a:lstStyle/>
          <a:p>
            <a:pPr eaLnBrk="1" hangingPunct="1"/>
            <a:endParaRPr lang="zh-CN" dirty="0">
              <a:latin typeface="Arial" charset="0"/>
              <a:ea typeface="宋体" charset="0"/>
            </a:endParaRPr>
          </a:p>
        </p:txBody>
      </p:sp>
      <p:pic>
        <p:nvPicPr>
          <p:cNvPr id="22535" name="Picture 1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3213" y="3940175"/>
            <a:ext cx="2286000" cy="22860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01FD8F7B-18D9-834D-8944-514DD85D9377}"/>
              </a:ext>
            </a:extLst>
          </p:cNvPr>
          <p:cNvPicPr>
            <a:picLocks noChangeAspect="1"/>
          </p:cNvPicPr>
          <p:nvPr/>
        </p:nvPicPr>
        <p:blipFill>
          <a:blip r:embed="rId5"/>
          <a:stretch>
            <a:fillRect/>
          </a:stretch>
        </p:blipFill>
        <p:spPr>
          <a:xfrm>
            <a:off x="546754" y="1592796"/>
            <a:ext cx="2565400" cy="3175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76482" name="Rectangle 2"/>
          <p:cNvSpPr>
            <a:spLocks noGrp="1" noChangeArrowheads="1"/>
          </p:cNvSpPr>
          <p:nvPr>
            <p:ph type="ctrTitle"/>
          </p:nvPr>
        </p:nvSpPr>
        <p:spPr/>
        <p:txBody>
          <a:bodyPr/>
          <a:lstStyle/>
          <a:p>
            <a:pPr eaLnBrk="1" hangingPunct="1"/>
            <a:r>
              <a:rPr lang="en-US" altLang="zh-CN" sz="5400" dirty="0">
                <a:solidFill>
                  <a:schemeClr val="tx1"/>
                </a:solidFill>
                <a:latin typeface="Arial" charset="0"/>
                <a:ea typeface="宋体" charset="0"/>
              </a:rPr>
              <a:t>Computer Networks</a:t>
            </a:r>
          </a:p>
        </p:txBody>
      </p:sp>
      <p:sp>
        <p:nvSpPr>
          <p:cNvPr id="276483" name="Rectangle 3"/>
          <p:cNvSpPr>
            <a:spLocks noGrp="1" noChangeArrowheads="1"/>
          </p:cNvSpPr>
          <p:nvPr>
            <p:ph type="subTitle" idx="1"/>
          </p:nvPr>
        </p:nvSpPr>
        <p:spPr/>
        <p:txBody>
          <a:bodyPr/>
          <a:lstStyle/>
          <a:p>
            <a:pPr eaLnBrk="1" hangingPunct="1">
              <a:lnSpc>
                <a:spcPct val="90000"/>
              </a:lnSpc>
              <a:buFont typeface="Wingdings" charset="0"/>
              <a:buNone/>
            </a:pPr>
            <a:r>
              <a:rPr lang="en-US" altLang="zh-CN" sz="2800" b="1" dirty="0">
                <a:latin typeface="Arial" charset="0"/>
                <a:ea typeface="宋体" charset="0"/>
              </a:rPr>
              <a:t>Lin Weiguo  </a:t>
            </a:r>
            <a:r>
              <a:rPr lang="en-US" altLang="zh-CN" sz="1600" b="1" dirty="0">
                <a:latin typeface="Arial" charset="0"/>
                <a:ea typeface="宋体" charset="0"/>
              </a:rPr>
              <a:t>Prof.</a:t>
            </a:r>
          </a:p>
          <a:p>
            <a:pPr eaLnBrk="1" hangingPunct="1">
              <a:lnSpc>
                <a:spcPct val="90000"/>
              </a:lnSpc>
              <a:buFont typeface="Wingdings" charset="0"/>
              <a:buNone/>
            </a:pPr>
            <a:r>
              <a:rPr lang="en-US" altLang="zh-CN" sz="2000" dirty="0">
                <a:latin typeface="Arial" charset="0"/>
                <a:ea typeface="宋体" charset="0"/>
              </a:rPr>
              <a:t>School of Computer Science &amp; Cybersecurity</a:t>
            </a:r>
          </a:p>
          <a:p>
            <a:pPr eaLnBrk="1" hangingPunct="1">
              <a:lnSpc>
                <a:spcPct val="90000"/>
              </a:lnSpc>
              <a:buFont typeface="Wingdings" charset="0"/>
              <a:buNone/>
            </a:pPr>
            <a:r>
              <a:rPr lang="en-US" altLang="zh-CN" sz="2000" dirty="0">
                <a:latin typeface="Arial" charset="0"/>
                <a:ea typeface="宋体" charset="0"/>
              </a:rPr>
              <a:t>Copyleft </a:t>
            </a:r>
            <a:r>
              <a:rPr lang="en-US" altLang="zh-CN" sz="2000" dirty="0">
                <a:latin typeface="Tahoma" charset="0"/>
                <a:ea typeface="宋体" charset="0"/>
              </a:rPr>
              <a:t>©</a:t>
            </a:r>
            <a:r>
              <a:rPr lang="en-US" altLang="zh-CN" sz="2000" dirty="0">
                <a:latin typeface="Arial" charset="0"/>
                <a:ea typeface="宋体" charset="0"/>
              </a:rPr>
              <a:t> 2003~2020</a:t>
            </a:r>
          </a:p>
          <a:p>
            <a:pPr eaLnBrk="1" hangingPunct="1">
              <a:lnSpc>
                <a:spcPct val="90000"/>
              </a:lnSpc>
              <a:buFont typeface="Wingdings" charset="0"/>
              <a:buNone/>
            </a:pPr>
            <a:r>
              <a:rPr lang="en-US" altLang="zh-CN" sz="2400" dirty="0">
                <a:latin typeface="Arial" charset="0"/>
                <a:ea typeface="宋体" charset="0"/>
                <a:hlinkClick r:id="rId3"/>
              </a:rPr>
              <a:t>linwei@cuc.edu.cn</a:t>
            </a:r>
            <a:endParaRPr lang="en-US" altLang="zh-CN" sz="2400" dirty="0">
              <a:latin typeface="Arial" charset="0"/>
              <a:ea typeface="宋体" charset="0"/>
            </a:endParaRPr>
          </a:p>
          <a:p>
            <a:pPr eaLnBrk="1" hangingPunct="1">
              <a:lnSpc>
                <a:spcPct val="90000"/>
              </a:lnSpc>
              <a:buFont typeface="Wingdings" charset="0"/>
              <a:buNone/>
            </a:pPr>
            <a:r>
              <a:rPr lang="en-US" altLang="zh-CN" sz="2400" dirty="0">
                <a:latin typeface="Arial" charset="0"/>
                <a:ea typeface="宋体" charset="0"/>
              </a:rPr>
              <a:t>http://</a:t>
            </a:r>
            <a:r>
              <a:rPr lang="en-US" altLang="zh-CN" sz="2400" dirty="0" err="1">
                <a:latin typeface="Arial" charset="0"/>
                <a:ea typeface="宋体" charset="0"/>
              </a:rPr>
              <a:t>tlc.cuc.edu.cn</a:t>
            </a:r>
            <a:endParaRPr lang="en-US" altLang="zh-CN" sz="2400" dirty="0">
              <a:latin typeface="Arial" charset="0"/>
              <a:ea typeface="宋体" charset="0"/>
            </a:endParaRPr>
          </a:p>
        </p:txBody>
      </p:sp>
      <p:pic>
        <p:nvPicPr>
          <p:cNvPr id="4100" name="Picture 4"/>
          <p:cNvPicPr>
            <a:picLocks noChangeAspect="1" noChangeArrowheads="1"/>
          </p:cNvPicPr>
          <p:nvPr/>
        </p:nvPicPr>
        <p:blipFill>
          <a:blip r:embed="rId4" cstate="email">
            <a:extLst>
              <a:ext uri="{28A0092B-C50C-407E-A947-70E740481C1C}">
                <a14:useLocalDpi xmlns:a14="http://schemas.microsoft.com/office/drawing/2010/main" val="0"/>
              </a:ext>
            </a:extLst>
          </a:blip>
          <a:srcRect/>
          <a:stretch>
            <a:fillRect/>
          </a:stretch>
        </p:blipFill>
        <p:spPr bwMode="auto">
          <a:xfrm>
            <a:off x="7688263" y="1638300"/>
            <a:ext cx="744537" cy="7747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12700">
                <a:solidFill>
                  <a:srgbClr val="000000"/>
                </a:solidFill>
                <a:miter lim="800000"/>
                <a:headEnd/>
                <a:tailEnd/>
              </a14:hiddenLine>
            </a:ext>
          </a:extLst>
        </p:spPr>
      </p:pic>
    </p:spTree>
  </p:cSld>
  <p:clrMapOvr>
    <a:masterClrMapping/>
  </p:clrMapOvr>
  <p:transition>
    <p:cut/>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 presetClass="entr" presetSubtype="1" fill="hold" grpId="0" nodeType="afterEffect">
                                  <p:stCondLst>
                                    <p:cond delay="0"/>
                                  </p:stCondLst>
                                  <p:childTnLst>
                                    <p:set>
                                      <p:cBhvr>
                                        <p:cTn id="6" dur="1" fill="hold">
                                          <p:stCondLst>
                                            <p:cond delay="0"/>
                                          </p:stCondLst>
                                        </p:cTn>
                                        <p:tgtEl>
                                          <p:spTgt spid="276482"/>
                                        </p:tgtEl>
                                        <p:attrNameLst>
                                          <p:attrName>style.visibility</p:attrName>
                                        </p:attrNameLst>
                                      </p:cBhvr>
                                      <p:to>
                                        <p:strVal val="visible"/>
                                      </p:to>
                                    </p:set>
                                    <p:anim calcmode="lin" valueType="num">
                                      <p:cBhvr additive="base">
                                        <p:cTn id="7" dur="500" fill="hold">
                                          <p:stCondLst>
                                            <p:cond delay="0"/>
                                          </p:stCondLst>
                                        </p:cTn>
                                        <p:tgtEl>
                                          <p:spTgt spid="276482"/>
                                        </p:tgtEl>
                                        <p:attrNameLst>
                                          <p:attrName>ppt_x</p:attrName>
                                        </p:attrNameLst>
                                      </p:cBhvr>
                                      <p:tavLst>
                                        <p:tav tm="0">
                                          <p:val>
                                            <p:strVal val="#ppt_x"/>
                                          </p:val>
                                        </p:tav>
                                        <p:tav tm="100000">
                                          <p:val>
                                            <p:strVal val="#ppt_x"/>
                                          </p:val>
                                        </p:tav>
                                      </p:tavLst>
                                    </p:anim>
                                    <p:anim calcmode="lin" valueType="num">
                                      <p:cBhvr additive="base">
                                        <p:cTn id="8" dur="500" fill="hold">
                                          <p:stCondLst>
                                            <p:cond delay="0"/>
                                          </p:stCondLst>
                                        </p:cTn>
                                        <p:tgtEl>
                                          <p:spTgt spid="276482"/>
                                        </p:tgtEl>
                                        <p:attrNameLst>
                                          <p:attrName>ppt_y</p:attrName>
                                        </p:attrNameLst>
                                      </p:cBhvr>
                                      <p:tavLst>
                                        <p:tav tm="0">
                                          <p:val>
                                            <p:strVal val="0-#ppt_h/2"/>
                                          </p:val>
                                        </p:tav>
                                        <p:tav tm="100000">
                                          <p:val>
                                            <p:strVal val="#ppt_y"/>
                                          </p:val>
                                        </p:tav>
                                      </p:tavLst>
                                    </p:anim>
                                  </p:childTnLst>
                                </p:cTn>
                              </p:par>
                            </p:childTnLst>
                          </p:cTn>
                        </p:par>
                        <p:par>
                          <p:cTn id="9" fill="hold" nodeType="afterGroup">
                            <p:stCondLst>
                              <p:cond delay="500"/>
                            </p:stCondLst>
                            <p:childTnLst>
                              <p:par>
                                <p:cTn id="10" presetID="9" presetClass="entr" presetSubtype="0" fill="hold" grpId="0" nodeType="afterEffect">
                                  <p:stCondLst>
                                    <p:cond delay="0"/>
                                  </p:stCondLst>
                                  <p:childTnLst>
                                    <p:set>
                                      <p:cBhvr>
                                        <p:cTn id="11" dur="1" fill="hold">
                                          <p:stCondLst>
                                            <p:cond delay="0"/>
                                          </p:stCondLst>
                                        </p:cTn>
                                        <p:tgtEl>
                                          <p:spTgt spid="276483"/>
                                        </p:tgtEl>
                                        <p:attrNameLst>
                                          <p:attrName>style.visibility</p:attrName>
                                        </p:attrNameLst>
                                      </p:cBhvr>
                                      <p:to>
                                        <p:strVal val="visible"/>
                                      </p:to>
                                    </p:set>
                                    <p:animEffect transition="in" filter="dissolve">
                                      <p:cBhvr>
                                        <p:cTn id="12" dur="500">
                                          <p:stCondLst>
                                            <p:cond delay="0"/>
                                          </p:stCondLst>
                                        </p:cTn>
                                        <p:tgtEl>
                                          <p:spTgt spid="2764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6482" grpId="0" autoUpdateAnimBg="0" advAuto="0"/>
      <p:bldP spid="276483" grpId="0" autoUpdateAnimBg="0" advAuto="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338A0492-AE94-3840-8B99-C73FC3723CD0}" type="datetime1">
              <a:rPr lang="zh-CN" altLang="en-US"/>
              <a:pPr eaLnBrk="1" hangingPunct="1"/>
              <a:t>2020/3/9</a:t>
            </a:fld>
            <a:endParaRPr lang="en-US" altLang="zh-CN"/>
          </a:p>
        </p:txBody>
      </p:sp>
      <p:sp>
        <p:nvSpPr>
          <p:cNvPr id="27651"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27652"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0CA80ECD-5037-6145-A650-FD2101941770}" type="slidenum">
              <a:rPr lang="en-US" altLang="zh-CN"/>
              <a:pPr eaLnBrk="1" hangingPunct="1"/>
              <a:t>20</a:t>
            </a:fld>
            <a:endParaRPr lang="en-US" altLang="zh-CN"/>
          </a:p>
        </p:txBody>
      </p:sp>
      <p:sp>
        <p:nvSpPr>
          <p:cNvPr id="27653" name="Rectangle 2"/>
          <p:cNvSpPr>
            <a:spLocks noGrp="1" noChangeArrowheads="1"/>
          </p:cNvSpPr>
          <p:nvPr>
            <p:ph type="title"/>
          </p:nvPr>
        </p:nvSpPr>
        <p:spPr/>
        <p:txBody>
          <a:bodyPr/>
          <a:lstStyle/>
          <a:p>
            <a:pPr eaLnBrk="1" hangingPunct="1"/>
            <a:r>
              <a:rPr lang="en-US" altLang="zh-CN">
                <a:latin typeface="Arial" charset="0"/>
                <a:ea typeface="宋体" charset="0"/>
              </a:rPr>
              <a:t>Attention</a:t>
            </a:r>
          </a:p>
        </p:txBody>
      </p:sp>
      <p:sp>
        <p:nvSpPr>
          <p:cNvPr id="27654" name="Rectangle 3"/>
          <p:cNvSpPr>
            <a:spLocks noGrp="1" noChangeArrowheads="1"/>
          </p:cNvSpPr>
          <p:nvPr>
            <p:ph type="body" idx="1"/>
          </p:nvPr>
        </p:nvSpPr>
        <p:spPr/>
        <p:txBody>
          <a:bodyPr/>
          <a:lstStyle/>
          <a:p>
            <a:pPr eaLnBrk="1" hangingPunct="1"/>
            <a:r>
              <a:rPr lang="en-US" altLang="zh-CN" sz="2600" dirty="0">
                <a:latin typeface="Arial" charset="0"/>
                <a:ea typeface="宋体" charset="0"/>
              </a:rPr>
              <a:t>The materials below are available for use by others. Instructors are welcome to use them in their own courses, download them to their own class' web site, or modify them to suit. </a:t>
            </a:r>
            <a:r>
              <a:rPr lang="en-US" altLang="zh-CN" sz="2600" b="1" dirty="0">
                <a:latin typeface="Arial" charset="0"/>
                <a:ea typeface="宋体" charset="0"/>
              </a:rPr>
              <a:t>However, you must acknowledge the source of the original and not attempt to place your own copyright on this material.</a:t>
            </a:r>
          </a:p>
          <a:p>
            <a:pPr eaLnBrk="1" hangingPunct="1"/>
            <a:r>
              <a:rPr lang="en-US" altLang="zh-CN" b="1" dirty="0">
                <a:latin typeface="Arial" charset="0"/>
                <a:ea typeface="宋体" charset="0"/>
              </a:rPr>
              <a:t>Thanks to:</a:t>
            </a:r>
          </a:p>
        </p:txBody>
      </p:sp>
      <p:sp>
        <p:nvSpPr>
          <p:cNvPr id="4" name="矩形 3"/>
          <p:cNvSpPr/>
          <p:nvPr/>
        </p:nvSpPr>
        <p:spPr>
          <a:xfrm>
            <a:off x="863588" y="5517232"/>
            <a:ext cx="8424936" cy="307777"/>
          </a:xfrm>
          <a:prstGeom prst="rect">
            <a:avLst/>
          </a:prstGeom>
        </p:spPr>
        <p:txBody>
          <a:bodyPr wrap="square">
            <a:spAutoFit/>
          </a:bodyPr>
          <a:lstStyle/>
          <a:p>
            <a:pPr lvl="0">
              <a:spcBef>
                <a:spcPct val="30000"/>
              </a:spcBef>
              <a:defRPr/>
            </a:pPr>
            <a:r>
              <a:rPr lang="zh-CN" altLang="en-US" sz="1400" b="1" dirty="0"/>
              <a:t>https://www.pearson.com/store/p/computer-networks/P100001359716/9780132126953</a:t>
            </a:r>
          </a:p>
        </p:txBody>
      </p:sp>
    </p:spTree>
  </p:cSld>
  <p:clrMapOvr>
    <a:masterClrMapping/>
  </p:clrMapOvr>
  <mc:AlternateContent xmlns:mc="http://schemas.openxmlformats.org/markup-compatibility/2006" xmlns:p14="http://schemas.microsoft.com/office/powerpoint/2010/main">
    <mc:Choice Requires="p14">
      <p:transition spd="slow" p14:dur="999"/>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107BE1C1-3D61-674C-B39F-96EB2EDCBF6E}" type="datetime1">
              <a:rPr lang="zh-CN" altLang="en-US"/>
              <a:pPr eaLnBrk="1" hangingPunct="1"/>
              <a:t>2020/3/9</a:t>
            </a:fld>
            <a:endParaRPr lang="en-US" altLang="zh-CN"/>
          </a:p>
        </p:txBody>
      </p:sp>
      <p:sp>
        <p:nvSpPr>
          <p:cNvPr id="5123"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5124"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B88AC44E-8991-9F44-8299-22D9306A79E6}" type="slidenum">
              <a:rPr lang="en-US" altLang="zh-CN"/>
              <a:pPr eaLnBrk="1" hangingPunct="1"/>
              <a:t>3</a:t>
            </a:fld>
            <a:endParaRPr lang="en-US" altLang="zh-CN"/>
          </a:p>
        </p:txBody>
      </p:sp>
      <p:sp>
        <p:nvSpPr>
          <p:cNvPr id="5125" name="Rectangle 2"/>
          <p:cNvSpPr>
            <a:spLocks noGrp="1" noChangeArrowheads="1"/>
          </p:cNvSpPr>
          <p:nvPr>
            <p:ph type="title"/>
          </p:nvPr>
        </p:nvSpPr>
        <p:spPr/>
        <p:txBody>
          <a:bodyPr/>
          <a:lstStyle/>
          <a:p>
            <a:pPr eaLnBrk="1" hangingPunct="1"/>
            <a:r>
              <a:rPr lang="en-US" altLang="zh-CN">
                <a:latin typeface="Arial" charset="0"/>
                <a:ea typeface="宋体" charset="0"/>
              </a:rPr>
              <a:t>About</a:t>
            </a:r>
          </a:p>
        </p:txBody>
      </p:sp>
      <p:sp>
        <p:nvSpPr>
          <p:cNvPr id="5126" name="Rectangle 3"/>
          <p:cNvSpPr>
            <a:spLocks noGrp="1" noChangeArrowheads="1"/>
          </p:cNvSpPr>
          <p:nvPr>
            <p:ph type="body" idx="1"/>
          </p:nvPr>
        </p:nvSpPr>
        <p:spPr>
          <a:xfrm>
            <a:off x="457200" y="1665288"/>
            <a:ext cx="8229600" cy="4430712"/>
          </a:xfrm>
        </p:spPr>
        <p:style>
          <a:lnRef idx="2">
            <a:schemeClr val="accent3"/>
          </a:lnRef>
          <a:fillRef idx="1">
            <a:schemeClr val="lt1"/>
          </a:fillRef>
          <a:effectRef idx="0">
            <a:schemeClr val="accent3"/>
          </a:effectRef>
          <a:fontRef idx="minor">
            <a:schemeClr val="dk1"/>
          </a:fontRef>
        </p:style>
        <p:txBody>
          <a:bodyPr/>
          <a:lstStyle/>
          <a:p>
            <a:pPr eaLnBrk="1" hangingPunct="1"/>
            <a:r>
              <a:rPr lang="en-US" altLang="zh-CN" sz="2400" dirty="0">
                <a:latin typeface="Arial" charset="0"/>
                <a:ea typeface="宋体" charset="0"/>
              </a:rPr>
              <a:t>Instructor: </a:t>
            </a:r>
          </a:p>
          <a:p>
            <a:pPr lvl="1" eaLnBrk="1" hangingPunct="1"/>
            <a:r>
              <a:rPr lang="en-US" altLang="zh-CN" sz="2000" dirty="0">
                <a:latin typeface="Arial" charset="0"/>
                <a:ea typeface="宋体" charset="0"/>
              </a:rPr>
              <a:t>Lin Weiguo, Prof.  </a:t>
            </a:r>
            <a:r>
              <a:rPr lang="fr-FR" altLang="zh-CN" sz="2000" dirty="0">
                <a:latin typeface="Arial" charset="0"/>
                <a:ea typeface="宋体" charset="0"/>
                <a:hlinkClick r:id="rId3"/>
              </a:rPr>
              <a:t>linwei@cuc.edu.cn</a:t>
            </a:r>
            <a:endParaRPr lang="en-US" altLang="zh-CN" sz="2000" dirty="0">
              <a:latin typeface="Arial" charset="0"/>
              <a:ea typeface="宋体" charset="0"/>
            </a:endParaRPr>
          </a:p>
          <a:p>
            <a:pPr eaLnBrk="1" hangingPunct="1"/>
            <a:r>
              <a:rPr lang="en-US" altLang="zh-CN" sz="2400" dirty="0">
                <a:latin typeface="Arial" charset="0"/>
                <a:ea typeface="宋体" charset="0"/>
              </a:rPr>
              <a:t>TA:</a:t>
            </a:r>
          </a:p>
          <a:p>
            <a:pPr lvl="1" eaLnBrk="1" hangingPunct="1"/>
            <a:r>
              <a:rPr lang="en-US" altLang="zh-CN" sz="2000" dirty="0">
                <a:latin typeface="Arial" charset="0"/>
                <a:ea typeface="宋体" charset="0"/>
              </a:rPr>
              <a:t>N/A</a:t>
            </a:r>
          </a:p>
          <a:p>
            <a:pPr eaLnBrk="1" hangingPunct="1"/>
            <a:r>
              <a:rPr lang="en-US" altLang="zh-CN" sz="2400" dirty="0">
                <a:latin typeface="Arial" charset="0"/>
                <a:ea typeface="宋体" charset="0"/>
              </a:rPr>
              <a:t>Class &amp; Lab Hour:</a:t>
            </a:r>
          </a:p>
          <a:p>
            <a:pPr lvl="1" eaLnBrk="1" hangingPunct="1"/>
            <a:r>
              <a:rPr lang="en-US" altLang="zh-CN" sz="2000" dirty="0">
                <a:latin typeface="Arial" charset="0"/>
                <a:ea typeface="宋体" charset="0"/>
              </a:rPr>
              <a:t>MON</a:t>
            </a:r>
            <a:r>
              <a:rPr lang="zh-CN" altLang="en-US" sz="2000" dirty="0">
                <a:latin typeface="Arial" charset="0"/>
                <a:ea typeface="宋体" charset="0"/>
              </a:rPr>
              <a:t> </a:t>
            </a:r>
            <a:r>
              <a:rPr lang="en-US" altLang="zh-CN" sz="2000" dirty="0">
                <a:latin typeface="Arial" charset="0"/>
                <a:ea typeface="宋体" charset="0"/>
              </a:rPr>
              <a:t>8:00-12:00(wk#1-9,11-17)</a:t>
            </a:r>
            <a:r>
              <a:rPr lang="zh-CN" altLang="en-US" sz="2000" dirty="0">
                <a:latin typeface="Arial" charset="0"/>
                <a:ea typeface="宋体" charset="0"/>
              </a:rPr>
              <a:t> </a:t>
            </a:r>
            <a:endParaRPr lang="en-US" altLang="zh-CN" sz="2000" dirty="0">
              <a:latin typeface="Arial" charset="0"/>
              <a:ea typeface="宋体" charset="0"/>
            </a:endParaRPr>
          </a:p>
          <a:p>
            <a:pPr lvl="1" eaLnBrk="1" hangingPunct="1"/>
            <a:r>
              <a:rPr lang="en-US" altLang="zh-CN" sz="2000" dirty="0">
                <a:latin typeface="Arial" charset="0"/>
                <a:ea typeface="宋体" charset="0"/>
              </a:rPr>
              <a:t>Class Room:</a:t>
            </a:r>
            <a:r>
              <a:rPr lang="zh-CN" altLang="zh-CN" sz="2000" dirty="0">
                <a:latin typeface="Arial" charset="0"/>
                <a:ea typeface="宋体" charset="0"/>
              </a:rPr>
              <a:t> </a:t>
            </a:r>
            <a:r>
              <a:rPr lang="en-US" altLang="zh-CN" sz="2000" dirty="0">
                <a:latin typeface="Arial" charset="0"/>
                <a:ea typeface="宋体" charset="0"/>
              </a:rPr>
              <a:t>48#A101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2E07CE3E-3A07-E34E-9059-73BE11EB3C31}" type="datetime1">
              <a:rPr lang="zh-CN" altLang="en-US"/>
              <a:pPr eaLnBrk="1" hangingPunct="1"/>
              <a:t>2020/3/9</a:t>
            </a:fld>
            <a:endParaRPr lang="en-US" altLang="zh-CN"/>
          </a:p>
        </p:txBody>
      </p:sp>
      <p:sp>
        <p:nvSpPr>
          <p:cNvPr id="6147"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6148"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6ED083BB-2354-A441-80A3-DFE8CC9B3F69}" type="slidenum">
              <a:rPr lang="en-US" altLang="zh-CN"/>
              <a:pPr eaLnBrk="1" hangingPunct="1"/>
              <a:t>4</a:t>
            </a:fld>
            <a:endParaRPr lang="en-US" altLang="zh-CN"/>
          </a:p>
        </p:txBody>
      </p:sp>
      <p:sp>
        <p:nvSpPr>
          <p:cNvPr id="6149" name="Rectangle 2"/>
          <p:cNvSpPr>
            <a:spLocks noGrp="1" noChangeArrowheads="1"/>
          </p:cNvSpPr>
          <p:nvPr>
            <p:ph type="title"/>
          </p:nvPr>
        </p:nvSpPr>
        <p:spPr/>
        <p:txBody>
          <a:bodyPr/>
          <a:lstStyle/>
          <a:p>
            <a:pPr eaLnBrk="1" hangingPunct="1"/>
            <a:r>
              <a:rPr lang="en-US" altLang="zh-CN">
                <a:latin typeface="Arial" charset="0"/>
                <a:ea typeface="宋体" charset="0"/>
              </a:rPr>
              <a:t>Mail &amp; Web</a:t>
            </a:r>
          </a:p>
        </p:txBody>
      </p:sp>
      <p:sp>
        <p:nvSpPr>
          <p:cNvPr id="6150" name="Rectangle 3"/>
          <p:cNvSpPr>
            <a:spLocks noGrp="1" noChangeArrowheads="1"/>
          </p:cNvSpPr>
          <p:nvPr>
            <p:ph type="body" idx="1"/>
          </p:nvPr>
        </p:nvSpPr>
        <p:spPr/>
        <p:txBody>
          <a:bodyPr/>
          <a:lstStyle/>
          <a:p>
            <a:pPr eaLnBrk="1" hangingPunct="1"/>
            <a:r>
              <a:rPr lang="en-US" altLang="zh-CN" dirty="0">
                <a:latin typeface="Arial" charset="0"/>
                <a:ea typeface="宋体" charset="0"/>
              </a:rPr>
              <a:t>Class mail			</a:t>
            </a:r>
            <a:r>
              <a:rPr lang="fr-FR" altLang="zh-CN" dirty="0">
                <a:latin typeface="Arial" charset="0"/>
                <a:ea typeface="宋体" charset="0"/>
              </a:rPr>
              <a:t>	</a:t>
            </a:r>
            <a:r>
              <a:rPr lang="en-US" altLang="zh-CN" dirty="0">
                <a:latin typeface="Arial" charset="0"/>
                <a:ea typeface="宋体" charset="0"/>
              </a:rPr>
              <a:t>forrest_lin@163.com</a:t>
            </a:r>
          </a:p>
          <a:p>
            <a:pPr marL="0" indent="0" eaLnBrk="1" hangingPunct="1">
              <a:buNone/>
            </a:pPr>
            <a:endParaRPr lang="fr-FR" altLang="zh-CN" dirty="0">
              <a:latin typeface="Arial" charset="0"/>
              <a:ea typeface="宋体" charset="0"/>
            </a:endParaRPr>
          </a:p>
          <a:p>
            <a:pPr eaLnBrk="1" hangingPunct="1"/>
            <a:r>
              <a:rPr lang="en-US" altLang="zh-CN" dirty="0">
                <a:latin typeface="Arial" charset="0"/>
                <a:ea typeface="宋体" charset="0"/>
              </a:rPr>
              <a:t>Course Website</a:t>
            </a:r>
          </a:p>
          <a:p>
            <a:pPr lvl="1" eaLnBrk="1" hangingPunct="1">
              <a:buFont typeface="Wingdings" charset="0"/>
              <a:buNone/>
            </a:pPr>
            <a:r>
              <a:rPr lang="en-US" altLang="zh-CN" sz="3000" dirty="0">
                <a:latin typeface="Arial" charset="0"/>
                <a:ea typeface="宋体" charset="0"/>
                <a:hlinkClick r:id="rId3"/>
              </a:rPr>
              <a:t>http://tlc.cuc.edu.cn</a:t>
            </a:r>
            <a:endParaRPr lang="en-US" altLang="zh-CN" sz="3000" dirty="0">
              <a:latin typeface="Arial" charset="0"/>
              <a:ea typeface="宋体" charset="0"/>
            </a:endParaRPr>
          </a:p>
          <a:p>
            <a:pPr lvl="1" eaLnBrk="1" hangingPunct="1">
              <a:buFont typeface="Wingdings" charset="0"/>
              <a:buNone/>
            </a:pPr>
            <a:r>
              <a:rPr lang="zh-CN" altLang="en-US" sz="3000" dirty="0">
                <a:latin typeface="Arial" charset="0"/>
                <a:ea typeface="宋体" charset="0"/>
              </a:rPr>
              <a:t>雨课堂</a:t>
            </a:r>
            <a:endParaRPr lang="en-US" altLang="zh-CN" sz="3000" dirty="0">
              <a:latin typeface="Arial" charset="0"/>
              <a:ea typeface="宋体" charset="0"/>
            </a:endParaRPr>
          </a:p>
          <a:p>
            <a:pPr lvl="1" eaLnBrk="1" hangingPunct="1">
              <a:buFont typeface="Wingdings" charset="0"/>
              <a:buNone/>
            </a:pPr>
            <a:endParaRPr lang="en-US" altLang="zh-CN" sz="3000" dirty="0">
              <a:latin typeface="Arial" charset="0"/>
              <a:ea typeface="宋体"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3B21DF1B-63D2-E940-B87C-8BE03838EE84}" type="datetime1">
              <a:rPr lang="zh-CN" altLang="en-US"/>
              <a:pPr eaLnBrk="1" hangingPunct="1"/>
              <a:t>2020/3/9</a:t>
            </a:fld>
            <a:endParaRPr lang="en-US" altLang="zh-CN"/>
          </a:p>
        </p:txBody>
      </p:sp>
      <p:sp>
        <p:nvSpPr>
          <p:cNvPr id="7171"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7172"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8B28CAB0-D76B-1842-994C-D432B615CC09}" type="slidenum">
              <a:rPr lang="en-US" altLang="zh-CN"/>
              <a:pPr eaLnBrk="1" hangingPunct="1"/>
              <a:t>5</a:t>
            </a:fld>
            <a:endParaRPr lang="en-US" altLang="zh-CN"/>
          </a:p>
        </p:txBody>
      </p:sp>
      <p:sp>
        <p:nvSpPr>
          <p:cNvPr id="7173" name="Rectangle 2"/>
          <p:cNvSpPr>
            <a:spLocks noGrp="1" noChangeArrowheads="1"/>
          </p:cNvSpPr>
          <p:nvPr>
            <p:ph type="title"/>
          </p:nvPr>
        </p:nvSpPr>
        <p:spPr/>
        <p:txBody>
          <a:bodyPr/>
          <a:lstStyle/>
          <a:p>
            <a:pPr eaLnBrk="1" hangingPunct="1"/>
            <a:r>
              <a:rPr lang="en-US" altLang="zh-CN">
                <a:latin typeface="Arial" charset="0"/>
                <a:ea typeface="宋体" charset="0"/>
              </a:rPr>
              <a:t>Syllabus</a:t>
            </a:r>
          </a:p>
        </p:txBody>
      </p:sp>
      <p:sp>
        <p:nvSpPr>
          <p:cNvPr id="7174" name="Rectangle 3"/>
          <p:cNvSpPr>
            <a:spLocks noGrp="1" noChangeArrowheads="1"/>
          </p:cNvSpPr>
          <p:nvPr>
            <p:ph type="body" idx="1"/>
          </p:nvPr>
        </p:nvSpPr>
        <p:spPr>
          <a:xfrm>
            <a:off x="457200" y="1628775"/>
            <a:ext cx="8470900" cy="4467225"/>
          </a:xfrm>
        </p:spPr>
        <p:txBody>
          <a:bodyPr/>
          <a:lstStyle/>
          <a:p>
            <a:pPr eaLnBrk="1" hangingPunct="1">
              <a:lnSpc>
                <a:spcPct val="80000"/>
              </a:lnSpc>
            </a:pPr>
            <a:r>
              <a:rPr lang="en-US" altLang="zh-CN" sz="2500">
                <a:latin typeface="Comic Sans MS" charset="0"/>
                <a:ea typeface="宋体" charset="0"/>
              </a:rPr>
              <a:t>Introduction: </a:t>
            </a:r>
            <a:r>
              <a:rPr lang="en-US" altLang="zh-CN" sz="1700">
                <a:latin typeface="Arial" charset="0"/>
                <a:ea typeface="宋体" charset="0"/>
              </a:rPr>
              <a:t>General concepts</a:t>
            </a:r>
          </a:p>
          <a:p>
            <a:pPr eaLnBrk="1" hangingPunct="1">
              <a:lnSpc>
                <a:spcPct val="80000"/>
              </a:lnSpc>
            </a:pPr>
            <a:r>
              <a:rPr lang="en-US" altLang="zh-CN" sz="2500">
                <a:latin typeface="Comic Sans MS" charset="0"/>
                <a:ea typeface="宋体" charset="0"/>
              </a:rPr>
              <a:t>Physical Layer: </a:t>
            </a:r>
            <a:r>
              <a:rPr lang="en-US" altLang="zh-CN" sz="1700">
                <a:latin typeface="Arial" charset="0"/>
                <a:ea typeface="宋体" charset="0"/>
              </a:rPr>
              <a:t>copper, fiber, wireless…</a:t>
            </a:r>
            <a:endParaRPr lang="en-US" altLang="zh-CN">
              <a:latin typeface="Arial" charset="0"/>
              <a:ea typeface="宋体" charset="0"/>
            </a:endParaRPr>
          </a:p>
          <a:p>
            <a:pPr eaLnBrk="1" hangingPunct="1">
              <a:lnSpc>
                <a:spcPct val="80000"/>
              </a:lnSpc>
            </a:pPr>
            <a:r>
              <a:rPr lang="en-US" altLang="zh-CN" sz="2500">
                <a:latin typeface="Comic Sans MS" charset="0"/>
                <a:ea typeface="宋体" charset="0"/>
              </a:rPr>
              <a:t>Data Link Layer: </a:t>
            </a:r>
            <a:r>
              <a:rPr lang="en-US" altLang="zh-CN" sz="1700">
                <a:latin typeface="Arial" charset="0"/>
                <a:ea typeface="宋体" charset="0"/>
              </a:rPr>
              <a:t>protocol principles, HDLC, and PPP</a:t>
            </a:r>
            <a:endParaRPr lang="en-US" altLang="zh-CN" sz="2500">
              <a:latin typeface="Comic Sans MS" charset="0"/>
              <a:ea typeface="宋体" charset="0"/>
            </a:endParaRPr>
          </a:p>
          <a:p>
            <a:pPr eaLnBrk="1" hangingPunct="1">
              <a:lnSpc>
                <a:spcPct val="80000"/>
              </a:lnSpc>
            </a:pPr>
            <a:r>
              <a:rPr lang="en-US" altLang="zh-CN" sz="2500">
                <a:latin typeface="Comic Sans MS" charset="0"/>
                <a:ea typeface="宋体" charset="0"/>
              </a:rPr>
              <a:t>Mac Sublayer: </a:t>
            </a:r>
            <a:r>
              <a:rPr lang="en-US" altLang="zh-CN" sz="1700">
                <a:latin typeface="Arial" charset="0"/>
                <a:ea typeface="宋体" charset="0"/>
              </a:rPr>
              <a:t> Ethernet(802.3) , and switching</a:t>
            </a:r>
            <a:r>
              <a:rPr lang="en-US" altLang="zh-CN">
                <a:latin typeface="Arial" charset="0"/>
                <a:ea typeface="宋体" charset="0"/>
              </a:rPr>
              <a:t> </a:t>
            </a:r>
            <a:endParaRPr lang="en-US" altLang="zh-CN">
              <a:latin typeface="Comic Sans MS" charset="0"/>
              <a:ea typeface="宋体" charset="0"/>
            </a:endParaRPr>
          </a:p>
          <a:p>
            <a:pPr eaLnBrk="1" hangingPunct="1">
              <a:lnSpc>
                <a:spcPct val="80000"/>
              </a:lnSpc>
            </a:pPr>
            <a:r>
              <a:rPr lang="en-US" altLang="zh-CN" sz="2500">
                <a:latin typeface="Comic Sans MS" charset="0"/>
                <a:ea typeface="宋体" charset="0"/>
              </a:rPr>
              <a:t>Network Layer: </a:t>
            </a:r>
            <a:r>
              <a:rPr lang="en-US" altLang="zh-CN" sz="1700">
                <a:latin typeface="Arial" charset="0"/>
                <a:ea typeface="宋体" charset="0"/>
              </a:rPr>
              <a:t>routing algorithms, congestion control,IPv4, and IPv6</a:t>
            </a:r>
            <a:r>
              <a:rPr lang="en-US" altLang="zh-CN">
                <a:latin typeface="Arial" charset="0"/>
                <a:ea typeface="宋体" charset="0"/>
              </a:rPr>
              <a:t> </a:t>
            </a:r>
            <a:endParaRPr lang="en-US" altLang="zh-CN" sz="2500">
              <a:latin typeface="Comic Sans MS" charset="0"/>
              <a:ea typeface="宋体" charset="0"/>
            </a:endParaRPr>
          </a:p>
          <a:p>
            <a:pPr eaLnBrk="1" hangingPunct="1">
              <a:lnSpc>
                <a:spcPct val="80000"/>
              </a:lnSpc>
            </a:pPr>
            <a:r>
              <a:rPr lang="en-US" altLang="zh-CN" sz="2500">
                <a:latin typeface="Comic Sans MS" charset="0"/>
                <a:ea typeface="宋体" charset="0"/>
              </a:rPr>
              <a:t>Transport Layer: </a:t>
            </a:r>
            <a:r>
              <a:rPr lang="en-US" altLang="zh-CN" sz="1700">
                <a:latin typeface="Arial" charset="0"/>
                <a:ea typeface="宋体" charset="0"/>
              </a:rPr>
              <a:t>UDP, TCP, RTP, and network performance</a:t>
            </a:r>
            <a:r>
              <a:rPr lang="en-US" altLang="zh-CN" sz="3400">
                <a:latin typeface="Arial" charset="0"/>
                <a:ea typeface="宋体" charset="0"/>
              </a:rPr>
              <a:t> </a:t>
            </a:r>
            <a:endParaRPr lang="en-US" altLang="zh-CN" sz="2500">
              <a:latin typeface="Comic Sans MS" charset="0"/>
              <a:ea typeface="宋体" charset="0"/>
            </a:endParaRPr>
          </a:p>
          <a:p>
            <a:pPr eaLnBrk="1" hangingPunct="1">
              <a:lnSpc>
                <a:spcPct val="80000"/>
              </a:lnSpc>
            </a:pPr>
            <a:r>
              <a:rPr lang="en-US" altLang="zh-CN" sz="2500">
                <a:latin typeface="Comic Sans MS" charset="0"/>
                <a:ea typeface="宋体" charset="0"/>
              </a:rPr>
              <a:t>Application Layer: </a:t>
            </a:r>
            <a:r>
              <a:rPr lang="en-US" altLang="zh-CN" sz="1700">
                <a:latin typeface="Arial" charset="0"/>
                <a:ea typeface="宋体" charset="0"/>
              </a:rPr>
              <a:t>e-mail, the Web …</a:t>
            </a:r>
            <a:r>
              <a:rPr lang="en-US" altLang="zh-CN" sz="2500">
                <a:latin typeface="Arial" charset="0"/>
                <a:ea typeface="宋体" charset="0"/>
              </a:rPr>
              <a:t> </a:t>
            </a:r>
            <a:endParaRPr lang="en-US" altLang="zh-CN" sz="2500">
              <a:latin typeface="Comic Sans MS" charset="0"/>
              <a:ea typeface="宋体" charset="0"/>
            </a:endParaRPr>
          </a:p>
          <a:p>
            <a:pPr eaLnBrk="1" hangingPunct="1">
              <a:lnSpc>
                <a:spcPct val="80000"/>
              </a:lnSpc>
            </a:pPr>
            <a:r>
              <a:rPr lang="en-US" altLang="zh-CN" sz="2500">
                <a:latin typeface="Comic Sans MS" charset="0"/>
                <a:ea typeface="宋体" charset="0"/>
              </a:rPr>
              <a:t>Review</a:t>
            </a:r>
          </a:p>
        </p:txBody>
      </p:sp>
    </p:spTree>
  </p:cSld>
  <p:clrMapOvr>
    <a:masterClrMapping/>
  </p:clrMapOvr>
  <p:transition>
    <p:checke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284BA104-5459-9B4B-B016-44F6C06E77E3}" type="datetime1">
              <a:rPr lang="zh-CN" altLang="en-US"/>
              <a:pPr eaLnBrk="1" hangingPunct="1"/>
              <a:t>2020/3/9</a:t>
            </a:fld>
            <a:endParaRPr lang="en-US" altLang="zh-CN"/>
          </a:p>
        </p:txBody>
      </p:sp>
      <p:sp>
        <p:nvSpPr>
          <p:cNvPr id="8195"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8196"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25FE73B3-70D6-234C-B394-5C2F4370922B}" type="slidenum">
              <a:rPr lang="en-US" altLang="zh-CN"/>
              <a:pPr eaLnBrk="1" hangingPunct="1"/>
              <a:t>6</a:t>
            </a:fld>
            <a:endParaRPr lang="en-US" altLang="zh-CN"/>
          </a:p>
        </p:txBody>
      </p:sp>
      <p:sp>
        <p:nvSpPr>
          <p:cNvPr id="8197" name="Rectangle 2"/>
          <p:cNvSpPr>
            <a:spLocks noGrp="1" noChangeArrowheads="1"/>
          </p:cNvSpPr>
          <p:nvPr>
            <p:ph type="title"/>
          </p:nvPr>
        </p:nvSpPr>
        <p:spPr/>
        <p:txBody>
          <a:bodyPr/>
          <a:lstStyle/>
          <a:p>
            <a:pPr eaLnBrk="1" hangingPunct="1"/>
            <a:r>
              <a:rPr lang="en-US" altLang="zh-CN" sz="3500">
                <a:solidFill>
                  <a:schemeClr val="tx1"/>
                </a:solidFill>
                <a:latin typeface="Comic Sans MS" charset="0"/>
                <a:ea typeface="宋体" charset="0"/>
              </a:rPr>
              <a:t>What Is This Course All About</a:t>
            </a:r>
          </a:p>
        </p:txBody>
      </p:sp>
      <p:sp>
        <p:nvSpPr>
          <p:cNvPr id="8198" name="Rectangle 3"/>
          <p:cNvSpPr>
            <a:spLocks noGrp="1" noChangeArrowheads="1"/>
          </p:cNvSpPr>
          <p:nvPr>
            <p:ph type="body" idx="1"/>
          </p:nvPr>
        </p:nvSpPr>
        <p:spPr>
          <a:xfrm>
            <a:off x="457200" y="1736725"/>
            <a:ext cx="8229600" cy="4359275"/>
          </a:xfrm>
        </p:spPr>
        <p:txBody>
          <a:bodyPr/>
          <a:lstStyle/>
          <a:p>
            <a:pPr eaLnBrk="1" hangingPunct="1">
              <a:lnSpc>
                <a:spcPct val="80000"/>
              </a:lnSpc>
            </a:pPr>
            <a:r>
              <a:rPr lang="en-US" altLang="zh-CN" dirty="0">
                <a:latin typeface="Comic Sans MS" charset="0"/>
                <a:ea typeface="宋体" charset="0"/>
              </a:rPr>
              <a:t>Network Architecture</a:t>
            </a:r>
          </a:p>
          <a:p>
            <a:pPr lvl="1" eaLnBrk="1" hangingPunct="1">
              <a:lnSpc>
                <a:spcPct val="80000"/>
              </a:lnSpc>
            </a:pPr>
            <a:r>
              <a:rPr lang="en-US" altLang="zh-CN" sz="2200" dirty="0">
                <a:latin typeface="Comic Sans MS" charset="0"/>
                <a:ea typeface="宋体" charset="0"/>
              </a:rPr>
              <a:t>Principles and Concepts</a:t>
            </a:r>
          </a:p>
          <a:p>
            <a:pPr lvl="1" eaLnBrk="1" hangingPunct="1">
              <a:lnSpc>
                <a:spcPct val="80000"/>
              </a:lnSpc>
            </a:pPr>
            <a:r>
              <a:rPr lang="en-US" altLang="zh-CN" sz="2200" dirty="0">
                <a:latin typeface="Comic Sans MS" charset="0"/>
                <a:ea typeface="宋体" charset="0"/>
              </a:rPr>
              <a:t>General-Purpose Networks</a:t>
            </a:r>
          </a:p>
          <a:p>
            <a:pPr eaLnBrk="1" hangingPunct="1">
              <a:lnSpc>
                <a:spcPct val="80000"/>
              </a:lnSpc>
            </a:pPr>
            <a:r>
              <a:rPr lang="en-US" altLang="zh-CN" dirty="0">
                <a:latin typeface="Comic Sans MS" charset="0"/>
                <a:ea typeface="宋体" charset="0"/>
              </a:rPr>
              <a:t>Network Protocols</a:t>
            </a:r>
          </a:p>
          <a:p>
            <a:pPr lvl="1" eaLnBrk="1" hangingPunct="1">
              <a:lnSpc>
                <a:spcPct val="80000"/>
              </a:lnSpc>
            </a:pPr>
            <a:r>
              <a:rPr lang="en-US" altLang="zh-CN" sz="2200" dirty="0">
                <a:latin typeface="Comic Sans MS" charset="0"/>
                <a:ea typeface="宋体" charset="0"/>
              </a:rPr>
              <a:t>Internet</a:t>
            </a:r>
          </a:p>
          <a:p>
            <a:pPr lvl="1" eaLnBrk="1" hangingPunct="1">
              <a:lnSpc>
                <a:spcPct val="80000"/>
              </a:lnSpc>
            </a:pPr>
            <a:r>
              <a:rPr lang="en-US" altLang="zh-CN" sz="2200" dirty="0">
                <a:latin typeface="Comic Sans MS" charset="0"/>
                <a:ea typeface="宋体" charset="0"/>
              </a:rPr>
              <a:t>LAN</a:t>
            </a:r>
          </a:p>
          <a:p>
            <a:pPr eaLnBrk="1" hangingPunct="1">
              <a:lnSpc>
                <a:spcPct val="80000"/>
              </a:lnSpc>
            </a:pPr>
            <a:r>
              <a:rPr lang="en-US" altLang="zh-CN" dirty="0">
                <a:latin typeface="Comic Sans MS" charset="0"/>
                <a:ea typeface="宋体" charset="0"/>
              </a:rPr>
              <a:t>NOT for</a:t>
            </a:r>
            <a:r>
              <a:rPr lang="en-US" altLang="zh-CN" sz="2600" dirty="0">
                <a:latin typeface="Comic Sans MS" charset="0"/>
                <a:ea typeface="宋体" charset="0"/>
              </a:rPr>
              <a:t> </a:t>
            </a:r>
          </a:p>
          <a:p>
            <a:pPr lvl="1" eaLnBrk="1" hangingPunct="1">
              <a:lnSpc>
                <a:spcPct val="80000"/>
              </a:lnSpc>
            </a:pPr>
            <a:r>
              <a:rPr lang="en-US" altLang="zh-CN" sz="2200" dirty="0">
                <a:latin typeface="Comic Sans MS" charset="0"/>
                <a:ea typeface="宋体" charset="0"/>
              </a:rPr>
              <a:t>Network Administration</a:t>
            </a:r>
          </a:p>
          <a:p>
            <a:pPr lvl="1" eaLnBrk="1" hangingPunct="1">
              <a:lnSpc>
                <a:spcPct val="80000"/>
              </a:lnSpc>
            </a:pPr>
            <a:r>
              <a:rPr lang="en-US" altLang="zh-CN" sz="2200" dirty="0">
                <a:latin typeface="Comic Sans MS" charset="0"/>
                <a:ea typeface="宋体" charset="0"/>
              </a:rPr>
              <a:t>Building up specialized networks</a:t>
            </a:r>
          </a:p>
          <a:p>
            <a:pPr lvl="1" eaLnBrk="1" hangingPunct="1">
              <a:lnSpc>
                <a:spcPct val="80000"/>
              </a:lnSpc>
            </a:pPr>
            <a:r>
              <a:rPr lang="en-US" altLang="zh-CN" sz="2200" dirty="0">
                <a:latin typeface="Comic Sans MS" charset="0"/>
                <a:ea typeface="宋体" charset="0"/>
              </a:rPr>
              <a:t>Survey of existing protocol standards</a:t>
            </a:r>
          </a:p>
          <a:p>
            <a:pPr lvl="1" eaLnBrk="1" hangingPunct="1">
              <a:lnSpc>
                <a:spcPct val="80000"/>
              </a:lnSpc>
            </a:pPr>
            <a:r>
              <a:rPr lang="en-US" altLang="zh-CN" sz="2200" dirty="0">
                <a:latin typeface="Comic Sans MS" charset="0"/>
                <a:ea typeface="宋体" charset="0"/>
              </a:rPr>
              <a:t>CISCO/Huawei certificate (</a:t>
            </a:r>
            <a:r>
              <a:rPr lang="en-US" altLang="zh-CN" sz="1100" dirty="0">
                <a:latin typeface="Comic Sans MS" charset="0"/>
                <a:ea typeface="宋体" charset="0"/>
              </a:rPr>
              <a:t>CCNA,CCNP,CCIE/HCNA,HCNP,HCIE</a:t>
            </a:r>
            <a:r>
              <a:rPr lang="en-US" altLang="zh-CN" sz="2200" dirty="0">
                <a:latin typeface="Comic Sans MS" charset="0"/>
                <a:ea typeface="宋体" charset="0"/>
              </a:rPr>
              <a:t>)</a:t>
            </a:r>
            <a:endParaRPr lang="en-US" altLang="zh-CN" sz="2200" dirty="0">
              <a:latin typeface="Arial" charset="0"/>
              <a:ea typeface="宋体"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日期占位符 4"/>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0403A0EB-D70C-1E4D-ABEE-FDEE099E5251}" type="datetime1">
              <a:rPr lang="zh-CN" altLang="en-US"/>
              <a:pPr eaLnBrk="1" hangingPunct="1"/>
              <a:t>2020/3/9</a:t>
            </a:fld>
            <a:endParaRPr lang="en-US" altLang="zh-CN"/>
          </a:p>
        </p:txBody>
      </p:sp>
      <p:sp>
        <p:nvSpPr>
          <p:cNvPr id="9219" name="页脚占位符 5"/>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9220" name="灯片编号占位符 6"/>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CC7C0AB7-47A7-ED4F-9710-EFB2348C85F1}" type="slidenum">
              <a:rPr lang="en-US" altLang="zh-CN"/>
              <a:pPr eaLnBrk="1" hangingPunct="1"/>
              <a:t>7</a:t>
            </a:fld>
            <a:endParaRPr lang="en-US" altLang="zh-CN"/>
          </a:p>
        </p:txBody>
      </p:sp>
      <p:sp>
        <p:nvSpPr>
          <p:cNvPr id="9221" name="Rectangle 2"/>
          <p:cNvSpPr>
            <a:spLocks noGrp="1" noChangeArrowheads="1"/>
          </p:cNvSpPr>
          <p:nvPr>
            <p:ph type="title"/>
          </p:nvPr>
        </p:nvSpPr>
        <p:spPr>
          <a:xfrm>
            <a:off x="431800" y="404813"/>
            <a:ext cx="7164388" cy="581025"/>
          </a:xfrm>
        </p:spPr>
        <p:txBody>
          <a:bodyPr/>
          <a:lstStyle/>
          <a:p>
            <a:pPr eaLnBrk="1" hangingPunct="1"/>
            <a:r>
              <a:rPr lang="en-US" altLang="zh-CN" sz="3000">
                <a:solidFill>
                  <a:schemeClr val="tx1"/>
                </a:solidFill>
                <a:latin typeface="Comic Sans MS" charset="0"/>
                <a:ea typeface="宋体" charset="0"/>
              </a:rPr>
              <a:t>Roadmap</a:t>
            </a:r>
          </a:p>
        </p:txBody>
      </p:sp>
      <p:sp>
        <p:nvSpPr>
          <p:cNvPr id="9222" name="Rectangle 6"/>
          <p:cNvSpPr>
            <a:spLocks noGrp="1" noChangeArrowheads="1"/>
          </p:cNvSpPr>
          <p:nvPr>
            <p:ph type="body" sz="half" idx="1"/>
          </p:nvPr>
        </p:nvSpPr>
        <p:spPr/>
        <p:txBody>
          <a:bodyPr/>
          <a:lstStyle/>
          <a:p>
            <a:pPr eaLnBrk="1" hangingPunct="1">
              <a:buFont typeface="Wingdings" charset="0"/>
              <a:buNone/>
            </a:pPr>
            <a:endParaRPr lang="en-US" altLang="zh-CN" sz="2600">
              <a:latin typeface="Arial" charset="0"/>
              <a:ea typeface="宋体" charset="0"/>
            </a:endParaRPr>
          </a:p>
          <a:p>
            <a:pPr eaLnBrk="1" hangingPunct="1"/>
            <a:endParaRPr lang="en-US" altLang="zh-CN" sz="2600">
              <a:latin typeface="Arial" charset="0"/>
              <a:ea typeface="宋体" charset="0"/>
            </a:endParaRPr>
          </a:p>
        </p:txBody>
      </p:sp>
      <p:sp>
        <p:nvSpPr>
          <p:cNvPr id="422919" name="Rectangle 7"/>
          <p:cNvSpPr>
            <a:spLocks noChangeArrowheads="1"/>
          </p:cNvSpPr>
          <p:nvPr/>
        </p:nvSpPr>
        <p:spPr bwMode="auto">
          <a:xfrm>
            <a:off x="609600" y="1143000"/>
            <a:ext cx="1905000" cy="609600"/>
          </a:xfrm>
          <a:prstGeom prst="rect">
            <a:avLst/>
          </a:prstGeom>
          <a:solidFill>
            <a:schemeClr val="bg1"/>
          </a:solidFill>
          <a:ln w="9525">
            <a:solidFill>
              <a:schemeClr val="tx1"/>
            </a:solidFill>
            <a:miter lim="800000"/>
            <a:headEnd/>
            <a:tailEnd/>
          </a:ln>
        </p:spPr>
        <p:txBody>
          <a:bodyPr wrap="none" anchor="ctr"/>
          <a:lstStyle/>
          <a:p>
            <a:pPr algn="ctr" eaLnBrk="0" hangingPunct="0"/>
            <a:r>
              <a:rPr lang="en-US" altLang="zh-CN" sz="2000" b="1">
                <a:latin typeface="Comic Sans MS" charset="0"/>
                <a:cs typeface="宋体" charset="0"/>
              </a:rPr>
              <a:t>Introduction</a:t>
            </a:r>
          </a:p>
        </p:txBody>
      </p:sp>
      <p:sp>
        <p:nvSpPr>
          <p:cNvPr id="422920" name="Rectangle 8"/>
          <p:cNvSpPr>
            <a:spLocks noChangeArrowheads="1"/>
          </p:cNvSpPr>
          <p:nvPr/>
        </p:nvSpPr>
        <p:spPr bwMode="auto">
          <a:xfrm>
            <a:off x="2209800" y="1981200"/>
            <a:ext cx="2438400" cy="609600"/>
          </a:xfrm>
          <a:prstGeom prst="rect">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p>
            <a:pPr algn="ctr" eaLnBrk="0" hangingPunct="0"/>
            <a:r>
              <a:rPr lang="en-US" altLang="zh-CN" sz="2000" b="1">
                <a:latin typeface="Comic Sans MS" charset="0"/>
                <a:cs typeface="宋体" charset="0"/>
              </a:rPr>
              <a:t>Physical Layer</a:t>
            </a:r>
          </a:p>
        </p:txBody>
      </p:sp>
      <p:sp>
        <p:nvSpPr>
          <p:cNvPr id="422921" name="Rectangle 9"/>
          <p:cNvSpPr>
            <a:spLocks noChangeArrowheads="1"/>
          </p:cNvSpPr>
          <p:nvPr/>
        </p:nvSpPr>
        <p:spPr bwMode="auto">
          <a:xfrm>
            <a:off x="2209800" y="2819400"/>
            <a:ext cx="2438400" cy="609600"/>
          </a:xfrm>
          <a:prstGeom prst="rect">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p>
            <a:pPr algn="ctr" eaLnBrk="0" hangingPunct="0"/>
            <a:r>
              <a:rPr lang="en-US" altLang="zh-CN" sz="2000" b="1">
                <a:latin typeface="Comic Sans MS" charset="0"/>
                <a:cs typeface="宋体" charset="0"/>
              </a:rPr>
              <a:t>Data Link Layer</a:t>
            </a:r>
          </a:p>
        </p:txBody>
      </p:sp>
      <p:sp>
        <p:nvSpPr>
          <p:cNvPr id="422922" name="Rectangle 10"/>
          <p:cNvSpPr>
            <a:spLocks noChangeArrowheads="1"/>
          </p:cNvSpPr>
          <p:nvPr/>
        </p:nvSpPr>
        <p:spPr bwMode="auto">
          <a:xfrm>
            <a:off x="6096000" y="4648200"/>
            <a:ext cx="2514600" cy="609600"/>
          </a:xfrm>
          <a:prstGeom prst="rect">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p>
            <a:pPr algn="ctr" eaLnBrk="0" hangingPunct="0"/>
            <a:r>
              <a:rPr lang="en-US" altLang="zh-CN" sz="2000" b="1">
                <a:latin typeface="Comic Sans MS" charset="0"/>
                <a:cs typeface="宋体" charset="0"/>
              </a:rPr>
              <a:t>Transport Layer</a:t>
            </a:r>
          </a:p>
        </p:txBody>
      </p:sp>
      <p:sp>
        <p:nvSpPr>
          <p:cNvPr id="422923" name="Rectangle 11"/>
          <p:cNvSpPr>
            <a:spLocks noChangeArrowheads="1"/>
          </p:cNvSpPr>
          <p:nvPr/>
        </p:nvSpPr>
        <p:spPr bwMode="auto">
          <a:xfrm>
            <a:off x="6096000" y="3733800"/>
            <a:ext cx="2514600" cy="609600"/>
          </a:xfrm>
          <a:prstGeom prst="rect">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p>
            <a:pPr algn="ctr" eaLnBrk="0" hangingPunct="0"/>
            <a:r>
              <a:rPr lang="en-US" altLang="zh-CN" sz="2000" b="1">
                <a:latin typeface="Comic Sans MS" charset="0"/>
                <a:cs typeface="宋体" charset="0"/>
              </a:rPr>
              <a:t>Network Layer</a:t>
            </a:r>
          </a:p>
        </p:txBody>
      </p:sp>
      <p:sp>
        <p:nvSpPr>
          <p:cNvPr id="422924" name="Rectangle 12"/>
          <p:cNvSpPr>
            <a:spLocks noChangeArrowheads="1"/>
          </p:cNvSpPr>
          <p:nvPr/>
        </p:nvSpPr>
        <p:spPr bwMode="auto">
          <a:xfrm>
            <a:off x="4953000" y="2819400"/>
            <a:ext cx="3657600" cy="609600"/>
          </a:xfrm>
          <a:prstGeom prst="rect">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p>
            <a:pPr algn="ctr" eaLnBrk="0" hangingPunct="0"/>
            <a:r>
              <a:rPr lang="en-US" altLang="zh-CN" sz="2000" b="1">
                <a:latin typeface="Comic Sans MS" charset="0"/>
                <a:cs typeface="宋体" charset="0"/>
              </a:rPr>
              <a:t>Medium Access Sublayer</a:t>
            </a:r>
          </a:p>
        </p:txBody>
      </p:sp>
      <p:sp>
        <p:nvSpPr>
          <p:cNvPr id="422925" name="Rectangle 13"/>
          <p:cNvSpPr>
            <a:spLocks noChangeArrowheads="1"/>
          </p:cNvSpPr>
          <p:nvPr/>
        </p:nvSpPr>
        <p:spPr bwMode="auto">
          <a:xfrm>
            <a:off x="6096000" y="5486400"/>
            <a:ext cx="2514600" cy="609600"/>
          </a:xfrm>
          <a:prstGeom prst="rect">
            <a:avLst/>
          </a:prstGeom>
          <a:noFill/>
          <a:ln w="9525">
            <a:solidFill>
              <a:schemeClr val="tx1"/>
            </a:solidFill>
            <a:miter lim="800000"/>
            <a:headEnd/>
            <a:tailEnd/>
          </a:ln>
          <a:extLst>
            <a:ext uri="{909E8E84-426E-40dd-AFC4-6F175D3DCCD1}">
              <a14:hiddenFill xmlns="" xmlns:a14="http://schemas.microsoft.com/office/drawing/2010/main">
                <a:solidFill>
                  <a:srgbClr val="FFFFFF"/>
                </a:solidFill>
              </a14:hiddenFill>
            </a:ext>
          </a:extLst>
        </p:spPr>
        <p:txBody>
          <a:bodyPr wrap="none" anchor="ctr"/>
          <a:lstStyle/>
          <a:p>
            <a:pPr algn="ctr" eaLnBrk="0" hangingPunct="0"/>
            <a:r>
              <a:rPr lang="en-US" altLang="zh-CN" sz="2000" b="1">
                <a:latin typeface="Comic Sans MS" charset="0"/>
                <a:cs typeface="宋体" charset="0"/>
              </a:rPr>
              <a:t>Application Layer</a:t>
            </a:r>
          </a:p>
        </p:txBody>
      </p:sp>
      <p:sp>
        <p:nvSpPr>
          <p:cNvPr id="9230" name="Line 14"/>
          <p:cNvSpPr>
            <a:spLocks noChangeShapeType="1"/>
          </p:cNvSpPr>
          <p:nvPr/>
        </p:nvSpPr>
        <p:spPr bwMode="auto">
          <a:xfrm>
            <a:off x="4648200" y="3124200"/>
            <a:ext cx="304800" cy="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a:p>
        </p:txBody>
      </p:sp>
      <p:sp>
        <p:nvSpPr>
          <p:cNvPr id="9231" name="Line 15"/>
          <p:cNvSpPr>
            <a:spLocks noChangeShapeType="1"/>
          </p:cNvSpPr>
          <p:nvPr/>
        </p:nvSpPr>
        <p:spPr bwMode="auto">
          <a:xfrm>
            <a:off x="7391400" y="3429000"/>
            <a:ext cx="0" cy="3048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a:p>
        </p:txBody>
      </p:sp>
      <p:sp>
        <p:nvSpPr>
          <p:cNvPr id="9232" name="Line 16"/>
          <p:cNvSpPr>
            <a:spLocks noChangeShapeType="1"/>
          </p:cNvSpPr>
          <p:nvPr/>
        </p:nvSpPr>
        <p:spPr bwMode="auto">
          <a:xfrm>
            <a:off x="7391400" y="4343400"/>
            <a:ext cx="0" cy="3048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a:p>
        </p:txBody>
      </p:sp>
      <p:sp>
        <p:nvSpPr>
          <p:cNvPr id="9233" name="Line 17"/>
          <p:cNvSpPr>
            <a:spLocks noChangeShapeType="1"/>
          </p:cNvSpPr>
          <p:nvPr/>
        </p:nvSpPr>
        <p:spPr bwMode="auto">
          <a:xfrm>
            <a:off x="7391400" y="5257800"/>
            <a:ext cx="0" cy="2286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a:p>
        </p:txBody>
      </p:sp>
      <p:sp>
        <p:nvSpPr>
          <p:cNvPr id="9234" name="Line 18"/>
          <p:cNvSpPr>
            <a:spLocks noChangeShapeType="1"/>
          </p:cNvSpPr>
          <p:nvPr/>
        </p:nvSpPr>
        <p:spPr bwMode="auto">
          <a:xfrm>
            <a:off x="3429000" y="2590800"/>
            <a:ext cx="0" cy="2286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a:p>
        </p:txBody>
      </p:sp>
      <p:sp>
        <p:nvSpPr>
          <p:cNvPr id="9235" name="Line 19"/>
          <p:cNvSpPr>
            <a:spLocks noChangeShapeType="1"/>
          </p:cNvSpPr>
          <p:nvPr/>
        </p:nvSpPr>
        <p:spPr bwMode="auto">
          <a:xfrm>
            <a:off x="2514600" y="1524000"/>
            <a:ext cx="838200" cy="0"/>
          </a:xfrm>
          <a:prstGeom prst="line">
            <a:avLst/>
          </a:prstGeom>
          <a:noFill/>
          <a:ln w="9525">
            <a:solidFill>
              <a:schemeClr val="tx1"/>
            </a:solidFill>
            <a:round/>
            <a:headEnd/>
            <a:tailEnd/>
          </a:ln>
          <a:extLst>
            <a:ext uri="{909E8E84-426E-40dd-AFC4-6F175D3DCCD1}">
              <a14:hiddenFill xmlns="" xmlns:a14="http://schemas.microsoft.com/office/drawing/2010/main">
                <a:noFill/>
              </a14:hiddenFill>
            </a:ext>
          </a:extLst>
        </p:spPr>
        <p:txBody>
          <a:bodyPr/>
          <a:lstStyle/>
          <a:p>
            <a:endParaRPr lang="zh-CN" altLang="en-US"/>
          </a:p>
        </p:txBody>
      </p:sp>
      <p:sp>
        <p:nvSpPr>
          <p:cNvPr id="9236" name="Line 20"/>
          <p:cNvSpPr>
            <a:spLocks noChangeShapeType="1"/>
          </p:cNvSpPr>
          <p:nvPr/>
        </p:nvSpPr>
        <p:spPr bwMode="auto">
          <a:xfrm>
            <a:off x="3352800" y="1524000"/>
            <a:ext cx="0" cy="457200"/>
          </a:xfrm>
          <a:prstGeom prst="line">
            <a:avLst/>
          </a:prstGeom>
          <a:noFill/>
          <a:ln w="9525">
            <a:solidFill>
              <a:schemeClr val="tx1"/>
            </a:solidFill>
            <a:round/>
            <a:headEnd/>
            <a:tailEnd type="triangle" w="med" len="med"/>
          </a:ln>
          <a:extLst>
            <a:ext uri="{909E8E84-426E-40dd-AFC4-6F175D3DCCD1}">
              <a14:hiddenFill xmlns="" xmlns:a14="http://schemas.microsoft.com/office/drawing/2010/main">
                <a:noFill/>
              </a14:hiddenFill>
            </a:ext>
          </a:extLst>
        </p:spPr>
        <p:txBody>
          <a:bodyPr/>
          <a:lstStyle/>
          <a:p>
            <a:endParaRPr lang="zh-CN" altLang="en-US"/>
          </a:p>
        </p:txBody>
      </p:sp>
      <p:pic>
        <p:nvPicPr>
          <p:cNvPr id="9237" name="Picture 21"/>
          <p:cNvPicPr>
            <a:picLocks noGrp="1" noChangeArrowheads="1"/>
          </p:cNvPicPr>
          <p:nvPr>
            <p:ph sz="half" idx="2"/>
          </p:nvPr>
        </p:nvPicPr>
        <p:blipFill>
          <a:blip r:embed="rId3" cstate="email">
            <a:extLst>
              <a:ext uri="{28A0092B-C50C-407E-A947-70E740481C1C}">
                <a14:useLocalDpi xmlns:a14="http://schemas.microsoft.com/office/drawing/2010/main" val="0"/>
              </a:ext>
            </a:extLst>
          </a:blip>
          <a:srcRect/>
          <a:stretch>
            <a:fillRect/>
          </a:stretch>
        </p:blipFill>
        <p:spPr>
          <a:xfrm>
            <a:off x="395288" y="5192713"/>
            <a:ext cx="2124075" cy="1089025"/>
          </a:xfrm>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22919"/>
                                        </p:tgtEl>
                                        <p:attrNameLst>
                                          <p:attrName>style.visibility</p:attrName>
                                        </p:attrNameLst>
                                      </p:cBhvr>
                                      <p:to>
                                        <p:strVal val="visible"/>
                                      </p:to>
                                    </p:set>
                                    <p:anim calcmode="lin" valueType="num">
                                      <p:cBhvr additive="base">
                                        <p:cTn id="7" dur="500" fill="hold"/>
                                        <p:tgtEl>
                                          <p:spTgt spid="422919"/>
                                        </p:tgtEl>
                                        <p:attrNameLst>
                                          <p:attrName>ppt_x</p:attrName>
                                        </p:attrNameLst>
                                      </p:cBhvr>
                                      <p:tavLst>
                                        <p:tav tm="0">
                                          <p:val>
                                            <p:strVal val="0-#ppt_w/2"/>
                                          </p:val>
                                        </p:tav>
                                        <p:tav tm="100000">
                                          <p:val>
                                            <p:strVal val="#ppt_x"/>
                                          </p:val>
                                        </p:tav>
                                      </p:tavLst>
                                    </p:anim>
                                    <p:anim calcmode="lin" valueType="num">
                                      <p:cBhvr additive="base">
                                        <p:cTn id="8" dur="500" fill="hold"/>
                                        <p:tgtEl>
                                          <p:spTgt spid="422919"/>
                                        </p:tgtEl>
                                        <p:attrNameLst>
                                          <p:attrName>ppt_y</p:attrName>
                                        </p:attrNameLst>
                                      </p:cBhvr>
                                      <p:tavLst>
                                        <p:tav tm="0">
                                          <p:val>
                                            <p:strVal val="#ppt_y"/>
                                          </p:val>
                                        </p:tav>
                                        <p:tav tm="100000">
                                          <p:val>
                                            <p:strVal val="#ppt_y"/>
                                          </p:val>
                                        </p:tav>
                                      </p:tavLst>
                                    </p:anim>
                                  </p:childTnLst>
                                </p:cTn>
                              </p:par>
                            </p:childTnLst>
                          </p:cTn>
                        </p:par>
                      </p:childTnLst>
                    </p:cTn>
                  </p:par>
                  <p:par>
                    <p:cTn id="9" fill="hold" nodeType="clickPar">
                      <p:stCondLst>
                        <p:cond delay="indefinite"/>
                      </p:stCondLst>
                      <p:childTnLst>
                        <p:par>
                          <p:cTn id="10" fill="hold" nodeType="withGroup">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22920"/>
                                        </p:tgtEl>
                                        <p:attrNameLst>
                                          <p:attrName>style.visibility</p:attrName>
                                        </p:attrNameLst>
                                      </p:cBhvr>
                                      <p:to>
                                        <p:strVal val="visible"/>
                                      </p:to>
                                    </p:set>
                                    <p:anim calcmode="lin" valueType="num">
                                      <p:cBhvr additive="base">
                                        <p:cTn id="13" dur="500" fill="hold"/>
                                        <p:tgtEl>
                                          <p:spTgt spid="422920"/>
                                        </p:tgtEl>
                                        <p:attrNameLst>
                                          <p:attrName>ppt_x</p:attrName>
                                        </p:attrNameLst>
                                      </p:cBhvr>
                                      <p:tavLst>
                                        <p:tav tm="0">
                                          <p:val>
                                            <p:strVal val="0-#ppt_w/2"/>
                                          </p:val>
                                        </p:tav>
                                        <p:tav tm="100000">
                                          <p:val>
                                            <p:strVal val="#ppt_x"/>
                                          </p:val>
                                        </p:tav>
                                      </p:tavLst>
                                    </p:anim>
                                    <p:anim calcmode="lin" valueType="num">
                                      <p:cBhvr additive="base">
                                        <p:cTn id="14" dur="500" fill="hold"/>
                                        <p:tgtEl>
                                          <p:spTgt spid="422920"/>
                                        </p:tgtEl>
                                        <p:attrNameLst>
                                          <p:attrName>ppt_y</p:attrName>
                                        </p:attrNameLst>
                                      </p:cBhvr>
                                      <p:tavLst>
                                        <p:tav tm="0">
                                          <p:val>
                                            <p:strVal val="#ppt_y"/>
                                          </p:val>
                                        </p:tav>
                                        <p:tav tm="100000">
                                          <p:val>
                                            <p:strVal val="#ppt_y"/>
                                          </p:val>
                                        </p:tav>
                                      </p:tavLst>
                                    </p:anim>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422921"/>
                                        </p:tgtEl>
                                        <p:attrNameLst>
                                          <p:attrName>style.visibility</p:attrName>
                                        </p:attrNameLst>
                                      </p:cBhvr>
                                      <p:to>
                                        <p:strVal val="visible"/>
                                      </p:to>
                                    </p:set>
                                    <p:anim calcmode="lin" valueType="num">
                                      <p:cBhvr additive="base">
                                        <p:cTn id="19" dur="500" fill="hold"/>
                                        <p:tgtEl>
                                          <p:spTgt spid="422921"/>
                                        </p:tgtEl>
                                        <p:attrNameLst>
                                          <p:attrName>ppt_x</p:attrName>
                                        </p:attrNameLst>
                                      </p:cBhvr>
                                      <p:tavLst>
                                        <p:tav tm="0">
                                          <p:val>
                                            <p:strVal val="0-#ppt_w/2"/>
                                          </p:val>
                                        </p:tav>
                                        <p:tav tm="100000">
                                          <p:val>
                                            <p:strVal val="#ppt_x"/>
                                          </p:val>
                                        </p:tav>
                                      </p:tavLst>
                                    </p:anim>
                                    <p:anim calcmode="lin" valueType="num">
                                      <p:cBhvr additive="base">
                                        <p:cTn id="20" dur="500" fill="hold"/>
                                        <p:tgtEl>
                                          <p:spTgt spid="422921"/>
                                        </p:tgtEl>
                                        <p:attrNameLst>
                                          <p:attrName>ppt_y</p:attrName>
                                        </p:attrNameLst>
                                      </p:cBhvr>
                                      <p:tavLst>
                                        <p:tav tm="0">
                                          <p:val>
                                            <p:strVal val="#ppt_y"/>
                                          </p:val>
                                        </p:tav>
                                        <p:tav tm="100000">
                                          <p:val>
                                            <p:strVal val="#ppt_y"/>
                                          </p:val>
                                        </p:tav>
                                      </p:tavLst>
                                    </p:anim>
                                  </p:childTnLst>
                                </p:cTn>
                              </p:par>
                            </p:childTnLst>
                          </p:cTn>
                        </p:par>
                      </p:childTnLst>
                    </p:cTn>
                  </p:par>
                  <p:par>
                    <p:cTn id="21" fill="hold" nodeType="clickPar">
                      <p:stCondLst>
                        <p:cond delay="indefinite"/>
                      </p:stCondLst>
                      <p:childTnLst>
                        <p:par>
                          <p:cTn id="22" fill="hold" nodeType="withGroup">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422924"/>
                                        </p:tgtEl>
                                        <p:attrNameLst>
                                          <p:attrName>style.visibility</p:attrName>
                                        </p:attrNameLst>
                                      </p:cBhvr>
                                      <p:to>
                                        <p:strVal val="visible"/>
                                      </p:to>
                                    </p:set>
                                    <p:anim calcmode="lin" valueType="num">
                                      <p:cBhvr additive="base">
                                        <p:cTn id="25" dur="500" fill="hold"/>
                                        <p:tgtEl>
                                          <p:spTgt spid="422924"/>
                                        </p:tgtEl>
                                        <p:attrNameLst>
                                          <p:attrName>ppt_x</p:attrName>
                                        </p:attrNameLst>
                                      </p:cBhvr>
                                      <p:tavLst>
                                        <p:tav tm="0">
                                          <p:val>
                                            <p:strVal val="0-#ppt_w/2"/>
                                          </p:val>
                                        </p:tav>
                                        <p:tav tm="100000">
                                          <p:val>
                                            <p:strVal val="#ppt_x"/>
                                          </p:val>
                                        </p:tav>
                                      </p:tavLst>
                                    </p:anim>
                                    <p:anim calcmode="lin" valueType="num">
                                      <p:cBhvr additive="base">
                                        <p:cTn id="26" dur="500" fill="hold"/>
                                        <p:tgtEl>
                                          <p:spTgt spid="422924"/>
                                        </p:tgtEl>
                                        <p:attrNameLst>
                                          <p:attrName>ppt_y</p:attrName>
                                        </p:attrNameLst>
                                      </p:cBhvr>
                                      <p:tavLst>
                                        <p:tav tm="0">
                                          <p:val>
                                            <p:strVal val="#ppt_y"/>
                                          </p:val>
                                        </p:tav>
                                        <p:tav tm="100000">
                                          <p:val>
                                            <p:strVal val="#ppt_y"/>
                                          </p:val>
                                        </p:tav>
                                      </p:tavLst>
                                    </p:anim>
                                  </p:childTnLst>
                                </p:cTn>
                              </p:par>
                            </p:childTnLst>
                          </p:cTn>
                        </p:par>
                      </p:childTnLst>
                    </p:cTn>
                  </p:par>
                  <p:par>
                    <p:cTn id="27" fill="hold" nodeType="clickPar">
                      <p:stCondLst>
                        <p:cond delay="indefinite"/>
                      </p:stCondLst>
                      <p:childTnLst>
                        <p:par>
                          <p:cTn id="28" fill="hold" nodeType="withGroup">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422923"/>
                                        </p:tgtEl>
                                        <p:attrNameLst>
                                          <p:attrName>style.visibility</p:attrName>
                                        </p:attrNameLst>
                                      </p:cBhvr>
                                      <p:to>
                                        <p:strVal val="visible"/>
                                      </p:to>
                                    </p:set>
                                    <p:anim calcmode="lin" valueType="num">
                                      <p:cBhvr additive="base">
                                        <p:cTn id="31" dur="500" fill="hold"/>
                                        <p:tgtEl>
                                          <p:spTgt spid="422923"/>
                                        </p:tgtEl>
                                        <p:attrNameLst>
                                          <p:attrName>ppt_x</p:attrName>
                                        </p:attrNameLst>
                                      </p:cBhvr>
                                      <p:tavLst>
                                        <p:tav tm="0">
                                          <p:val>
                                            <p:strVal val="0-#ppt_w/2"/>
                                          </p:val>
                                        </p:tav>
                                        <p:tav tm="100000">
                                          <p:val>
                                            <p:strVal val="#ppt_x"/>
                                          </p:val>
                                        </p:tav>
                                      </p:tavLst>
                                    </p:anim>
                                    <p:anim calcmode="lin" valueType="num">
                                      <p:cBhvr additive="base">
                                        <p:cTn id="32" dur="500" fill="hold"/>
                                        <p:tgtEl>
                                          <p:spTgt spid="422923"/>
                                        </p:tgtEl>
                                        <p:attrNameLst>
                                          <p:attrName>ppt_y</p:attrName>
                                        </p:attrNameLst>
                                      </p:cBhvr>
                                      <p:tavLst>
                                        <p:tav tm="0">
                                          <p:val>
                                            <p:strVal val="#ppt_y"/>
                                          </p:val>
                                        </p:tav>
                                        <p:tav tm="100000">
                                          <p:val>
                                            <p:strVal val="#ppt_y"/>
                                          </p:val>
                                        </p:tav>
                                      </p:tavLst>
                                    </p:anim>
                                  </p:childTnLst>
                                </p:cTn>
                              </p:par>
                            </p:childTnLst>
                          </p:cTn>
                        </p:par>
                      </p:childTnLst>
                    </p:cTn>
                  </p:par>
                  <p:par>
                    <p:cTn id="33" fill="hold" nodeType="clickPar">
                      <p:stCondLst>
                        <p:cond delay="indefinite"/>
                      </p:stCondLst>
                      <p:childTnLst>
                        <p:par>
                          <p:cTn id="34" fill="hold" nodeType="withGroup">
                            <p:stCondLst>
                              <p:cond delay="0"/>
                            </p:stCondLst>
                            <p:childTnLst>
                              <p:par>
                                <p:cTn id="35" presetID="2" presetClass="entr" presetSubtype="8" fill="hold" grpId="0" nodeType="clickEffect">
                                  <p:stCondLst>
                                    <p:cond delay="0"/>
                                  </p:stCondLst>
                                  <p:childTnLst>
                                    <p:set>
                                      <p:cBhvr>
                                        <p:cTn id="36" dur="1" fill="hold">
                                          <p:stCondLst>
                                            <p:cond delay="0"/>
                                          </p:stCondLst>
                                        </p:cTn>
                                        <p:tgtEl>
                                          <p:spTgt spid="422922"/>
                                        </p:tgtEl>
                                        <p:attrNameLst>
                                          <p:attrName>style.visibility</p:attrName>
                                        </p:attrNameLst>
                                      </p:cBhvr>
                                      <p:to>
                                        <p:strVal val="visible"/>
                                      </p:to>
                                    </p:set>
                                    <p:anim calcmode="lin" valueType="num">
                                      <p:cBhvr additive="base">
                                        <p:cTn id="37" dur="500" fill="hold"/>
                                        <p:tgtEl>
                                          <p:spTgt spid="422922"/>
                                        </p:tgtEl>
                                        <p:attrNameLst>
                                          <p:attrName>ppt_x</p:attrName>
                                        </p:attrNameLst>
                                      </p:cBhvr>
                                      <p:tavLst>
                                        <p:tav tm="0">
                                          <p:val>
                                            <p:strVal val="0-#ppt_w/2"/>
                                          </p:val>
                                        </p:tav>
                                        <p:tav tm="100000">
                                          <p:val>
                                            <p:strVal val="#ppt_x"/>
                                          </p:val>
                                        </p:tav>
                                      </p:tavLst>
                                    </p:anim>
                                    <p:anim calcmode="lin" valueType="num">
                                      <p:cBhvr additive="base">
                                        <p:cTn id="38" dur="500" fill="hold"/>
                                        <p:tgtEl>
                                          <p:spTgt spid="422922"/>
                                        </p:tgtEl>
                                        <p:attrNameLst>
                                          <p:attrName>ppt_y</p:attrName>
                                        </p:attrNameLst>
                                      </p:cBhvr>
                                      <p:tavLst>
                                        <p:tav tm="0">
                                          <p:val>
                                            <p:strVal val="#ppt_y"/>
                                          </p:val>
                                        </p:tav>
                                        <p:tav tm="100000">
                                          <p:val>
                                            <p:strVal val="#ppt_y"/>
                                          </p:val>
                                        </p:tav>
                                      </p:tavLst>
                                    </p:anim>
                                  </p:childTnLst>
                                </p:cTn>
                              </p:par>
                            </p:childTnLst>
                          </p:cTn>
                        </p:par>
                      </p:childTnLst>
                    </p:cTn>
                  </p:par>
                  <p:par>
                    <p:cTn id="39" fill="hold" nodeType="clickPar">
                      <p:stCondLst>
                        <p:cond delay="indefinite"/>
                      </p:stCondLst>
                      <p:childTnLst>
                        <p:par>
                          <p:cTn id="40" fill="hold" nodeType="withGroup">
                            <p:stCondLst>
                              <p:cond delay="0"/>
                            </p:stCondLst>
                            <p:childTnLst>
                              <p:par>
                                <p:cTn id="41" presetID="2" presetClass="entr" presetSubtype="8" fill="hold" grpId="0" nodeType="clickEffect">
                                  <p:stCondLst>
                                    <p:cond delay="0"/>
                                  </p:stCondLst>
                                  <p:childTnLst>
                                    <p:set>
                                      <p:cBhvr>
                                        <p:cTn id="42" dur="1" fill="hold">
                                          <p:stCondLst>
                                            <p:cond delay="0"/>
                                          </p:stCondLst>
                                        </p:cTn>
                                        <p:tgtEl>
                                          <p:spTgt spid="422925"/>
                                        </p:tgtEl>
                                        <p:attrNameLst>
                                          <p:attrName>style.visibility</p:attrName>
                                        </p:attrNameLst>
                                      </p:cBhvr>
                                      <p:to>
                                        <p:strVal val="visible"/>
                                      </p:to>
                                    </p:set>
                                    <p:anim calcmode="lin" valueType="num">
                                      <p:cBhvr additive="base">
                                        <p:cTn id="43" dur="500" fill="hold"/>
                                        <p:tgtEl>
                                          <p:spTgt spid="422925"/>
                                        </p:tgtEl>
                                        <p:attrNameLst>
                                          <p:attrName>ppt_x</p:attrName>
                                        </p:attrNameLst>
                                      </p:cBhvr>
                                      <p:tavLst>
                                        <p:tav tm="0">
                                          <p:val>
                                            <p:strVal val="0-#ppt_w/2"/>
                                          </p:val>
                                        </p:tav>
                                        <p:tav tm="100000">
                                          <p:val>
                                            <p:strVal val="#ppt_x"/>
                                          </p:val>
                                        </p:tav>
                                      </p:tavLst>
                                    </p:anim>
                                    <p:anim calcmode="lin" valueType="num">
                                      <p:cBhvr additive="base">
                                        <p:cTn id="44" dur="500" fill="hold"/>
                                        <p:tgtEl>
                                          <p:spTgt spid="4229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2919" grpId="0" animBg="1" autoUpdateAnimBg="0"/>
      <p:bldP spid="422920" grpId="0" animBg="1" autoUpdateAnimBg="0"/>
      <p:bldP spid="422921" grpId="0" animBg="1" autoUpdateAnimBg="0"/>
      <p:bldP spid="422922" grpId="0" animBg="1" autoUpdateAnimBg="0"/>
      <p:bldP spid="422923" grpId="0" animBg="1" autoUpdateAnimBg="0"/>
      <p:bldP spid="422924" grpId="0" animBg="1" autoUpdateAnimBg="0"/>
      <p:bldP spid="422925" grpId="0" animBg="1" autoUpdateAnimBg="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Title 1"/>
          <p:cNvSpPr>
            <a:spLocks noGrp="1"/>
          </p:cNvSpPr>
          <p:nvPr>
            <p:ph type="title"/>
          </p:nvPr>
        </p:nvSpPr>
        <p:spPr/>
        <p:txBody>
          <a:bodyPr/>
          <a:lstStyle/>
          <a:p>
            <a:r>
              <a:rPr lang="en-US" altLang="zh-CN" dirty="0">
                <a:latin typeface="Arial" charset="0"/>
                <a:ea typeface="宋体" charset="0"/>
              </a:rPr>
              <a:t>About the Final Exam</a:t>
            </a:r>
            <a:endParaRPr lang="zh-CN" altLang="en-US" dirty="0">
              <a:latin typeface="Arial" charset="0"/>
              <a:ea typeface="宋体" charset="0"/>
            </a:endParaRPr>
          </a:p>
        </p:txBody>
      </p:sp>
      <p:sp>
        <p:nvSpPr>
          <p:cNvPr id="11267" name="Content Placeholder 2"/>
          <p:cNvSpPr>
            <a:spLocks noGrp="1"/>
          </p:cNvSpPr>
          <p:nvPr>
            <p:ph idx="1"/>
          </p:nvPr>
        </p:nvSpPr>
        <p:spPr/>
        <p:txBody>
          <a:bodyPr/>
          <a:lstStyle/>
          <a:p>
            <a:r>
              <a:rPr lang="en-US" altLang="zh-CN" sz="2400">
                <a:latin typeface="Arial" charset="0"/>
                <a:ea typeface="宋体" charset="0"/>
              </a:rPr>
              <a:t>Grasp the basic concepts, principles and methods of computer network.</a:t>
            </a:r>
          </a:p>
          <a:p>
            <a:r>
              <a:rPr lang="en-US" altLang="zh-CN" sz="2400">
                <a:latin typeface="Arial" charset="0"/>
                <a:ea typeface="宋体" charset="0"/>
              </a:rPr>
              <a:t>Master computer network architecture and typical network protocol, understand the composition of a typical network equipments and features, understand the working principle of network equipment.</a:t>
            </a:r>
          </a:p>
          <a:p>
            <a:r>
              <a:rPr lang="en-US" altLang="zh-CN" sz="2400">
                <a:latin typeface="Arial" charset="0"/>
                <a:ea typeface="宋体" charset="0"/>
              </a:rPr>
              <a:t>Be able to carry out the network system analysis, design and application by applying the basic concepts, principles and methods of computer networks.</a:t>
            </a:r>
          </a:p>
          <a:p>
            <a:endParaRPr lang="zh-CN" altLang="en-US">
              <a:latin typeface="Arial" charset="0"/>
              <a:ea typeface="宋体" charset="0"/>
            </a:endParaRPr>
          </a:p>
        </p:txBody>
      </p:sp>
      <p:sp>
        <p:nvSpPr>
          <p:cNvPr id="11268" name="Date Placeholder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99833119-E245-3742-9DB4-F32CD74F697A}" type="datetime1">
              <a:rPr lang="zh-CN" altLang="en-US"/>
              <a:pPr eaLnBrk="1" hangingPunct="1"/>
              <a:t>2020/3/9</a:t>
            </a:fld>
            <a:endParaRPr lang="en-US" altLang="zh-CN"/>
          </a:p>
        </p:txBody>
      </p:sp>
      <p:sp>
        <p:nvSpPr>
          <p:cNvPr id="11269" name="Footer Placeholder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11270" name="Slide Number Placeholder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7BE8F997-DCC2-454C-A8F9-8D5CD9E6E87D}" type="slidenum">
              <a:rPr lang="en-US" altLang="zh-CN"/>
              <a:pPr eaLnBrk="1" hangingPunct="1"/>
              <a:t>8</a:t>
            </a:fld>
            <a:endParaRPr lang="en-US" altLang="zh-C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日期占位符 3"/>
          <p:cNvSpPr>
            <a:spLocks noGrp="1"/>
          </p:cNvSpPr>
          <p:nvPr>
            <p:ph type="dt" sz="quarter" idx="10"/>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C8C66653-3F47-7C41-9BFC-77D34BA0377B}" type="datetime1">
              <a:rPr lang="zh-CN" altLang="en-US"/>
              <a:pPr eaLnBrk="1" hangingPunct="1"/>
              <a:t>2020/3/9</a:t>
            </a:fld>
            <a:endParaRPr lang="en-US" altLang="zh-CN"/>
          </a:p>
        </p:txBody>
      </p:sp>
      <p:sp>
        <p:nvSpPr>
          <p:cNvPr id="12291" name="页脚占位符 4"/>
          <p:cNvSpPr>
            <a:spLocks noGrp="1"/>
          </p:cNvSpPr>
          <p:nvPr>
            <p:ph type="ftr" sz="quarter" idx="1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r>
              <a:rPr lang="en-US" altLang="zh-CN"/>
              <a:t>linwei@cuc.edu.cn</a:t>
            </a:r>
          </a:p>
        </p:txBody>
      </p:sp>
      <p:sp>
        <p:nvSpPr>
          <p:cNvPr id="12292" name="灯片编号占位符 5"/>
          <p:cNvSpPr>
            <a:spLocks noGrp="1"/>
          </p:cNvSpPr>
          <p:nvPr>
            <p:ph type="sldNum" sz="quarter" idx="12"/>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charset="0"/>
                <a:ea typeface="宋体" charset="0"/>
                <a:cs typeface="宋体" charset="0"/>
              </a:defRPr>
            </a:lvl1pPr>
            <a:lvl2pPr marL="742950" indent="-285750" eaLnBrk="0" hangingPunct="0">
              <a:defRPr>
                <a:solidFill>
                  <a:schemeClr val="tx1"/>
                </a:solidFill>
                <a:latin typeface="Arial" charset="0"/>
                <a:ea typeface="宋体" charset="0"/>
              </a:defRPr>
            </a:lvl2pPr>
            <a:lvl3pPr marL="1143000" indent="-228600" eaLnBrk="0" hangingPunct="0">
              <a:defRPr>
                <a:solidFill>
                  <a:schemeClr val="tx1"/>
                </a:solidFill>
                <a:latin typeface="Arial" charset="0"/>
                <a:ea typeface="宋体" charset="0"/>
              </a:defRPr>
            </a:lvl3pPr>
            <a:lvl4pPr marL="1600200" indent="-228600" eaLnBrk="0" hangingPunct="0">
              <a:defRPr>
                <a:solidFill>
                  <a:schemeClr val="tx1"/>
                </a:solidFill>
                <a:latin typeface="Arial" charset="0"/>
                <a:ea typeface="宋体" charset="0"/>
              </a:defRPr>
            </a:lvl4pPr>
            <a:lvl5pPr marL="2057400" indent="-228600" eaLnBrk="0" hangingPunct="0">
              <a:defRPr>
                <a:solidFill>
                  <a:schemeClr val="tx1"/>
                </a:solidFill>
                <a:latin typeface="Arial" charset="0"/>
                <a:ea typeface="宋体" charset="0"/>
              </a:defRPr>
            </a:lvl5pPr>
            <a:lvl6pPr marL="2514600" indent="-228600" eaLnBrk="0" fontAlgn="base" hangingPunct="0">
              <a:spcBef>
                <a:spcPct val="0"/>
              </a:spcBef>
              <a:spcAft>
                <a:spcPct val="0"/>
              </a:spcAft>
              <a:defRPr>
                <a:solidFill>
                  <a:schemeClr val="tx1"/>
                </a:solidFill>
                <a:latin typeface="Arial" charset="0"/>
                <a:ea typeface="宋体" charset="0"/>
              </a:defRPr>
            </a:lvl6pPr>
            <a:lvl7pPr marL="2971800" indent="-228600" eaLnBrk="0" fontAlgn="base" hangingPunct="0">
              <a:spcBef>
                <a:spcPct val="0"/>
              </a:spcBef>
              <a:spcAft>
                <a:spcPct val="0"/>
              </a:spcAft>
              <a:defRPr>
                <a:solidFill>
                  <a:schemeClr val="tx1"/>
                </a:solidFill>
                <a:latin typeface="Arial" charset="0"/>
                <a:ea typeface="宋体" charset="0"/>
              </a:defRPr>
            </a:lvl7pPr>
            <a:lvl8pPr marL="3429000" indent="-228600" eaLnBrk="0" fontAlgn="base" hangingPunct="0">
              <a:spcBef>
                <a:spcPct val="0"/>
              </a:spcBef>
              <a:spcAft>
                <a:spcPct val="0"/>
              </a:spcAft>
              <a:defRPr>
                <a:solidFill>
                  <a:schemeClr val="tx1"/>
                </a:solidFill>
                <a:latin typeface="Arial" charset="0"/>
                <a:ea typeface="宋体" charset="0"/>
              </a:defRPr>
            </a:lvl8pPr>
            <a:lvl9pPr marL="3886200" indent="-228600" eaLnBrk="0" fontAlgn="base" hangingPunct="0">
              <a:spcBef>
                <a:spcPct val="0"/>
              </a:spcBef>
              <a:spcAft>
                <a:spcPct val="0"/>
              </a:spcAft>
              <a:defRPr>
                <a:solidFill>
                  <a:schemeClr val="tx1"/>
                </a:solidFill>
                <a:latin typeface="Arial" charset="0"/>
                <a:ea typeface="宋体" charset="0"/>
              </a:defRPr>
            </a:lvl9pPr>
          </a:lstStyle>
          <a:p>
            <a:pPr eaLnBrk="1" hangingPunct="1"/>
            <a:fld id="{3D210272-8363-EB47-A9B4-A720B8543404}" type="slidenum">
              <a:rPr lang="en-US" altLang="zh-CN"/>
              <a:pPr eaLnBrk="1" hangingPunct="1"/>
              <a:t>9</a:t>
            </a:fld>
            <a:endParaRPr lang="en-US" altLang="zh-CN"/>
          </a:p>
        </p:txBody>
      </p:sp>
      <p:sp>
        <p:nvSpPr>
          <p:cNvPr id="12293" name="Rectangle 2"/>
          <p:cNvSpPr>
            <a:spLocks noGrp="1" noChangeArrowheads="1"/>
          </p:cNvSpPr>
          <p:nvPr>
            <p:ph type="title"/>
          </p:nvPr>
        </p:nvSpPr>
        <p:spPr/>
        <p:txBody>
          <a:bodyPr/>
          <a:lstStyle/>
          <a:p>
            <a:pPr eaLnBrk="1" hangingPunct="1"/>
            <a:r>
              <a:rPr lang="en-US" altLang="zh-CN">
                <a:latin typeface="Arial" charset="0"/>
                <a:ea typeface="宋体" charset="0"/>
              </a:rPr>
              <a:t>Meeting Challenges</a:t>
            </a:r>
          </a:p>
        </p:txBody>
      </p:sp>
      <p:sp>
        <p:nvSpPr>
          <p:cNvPr id="12294" name="Rectangle 3"/>
          <p:cNvSpPr>
            <a:spLocks noGrp="1" noChangeArrowheads="1"/>
          </p:cNvSpPr>
          <p:nvPr>
            <p:ph type="body" idx="1"/>
          </p:nvPr>
        </p:nvSpPr>
        <p:spPr/>
        <p:txBody>
          <a:bodyPr/>
          <a:lstStyle/>
          <a:p>
            <a:pPr eaLnBrk="1" hangingPunct="1">
              <a:lnSpc>
                <a:spcPct val="90000"/>
              </a:lnSpc>
            </a:pPr>
            <a:r>
              <a:rPr lang="en-US" altLang="zh-CN">
                <a:latin typeface="Arial" charset="0"/>
                <a:ea typeface="宋体" charset="0"/>
              </a:rPr>
              <a:t>Complexity in Network Systems</a:t>
            </a:r>
          </a:p>
          <a:p>
            <a:pPr lvl="1" eaLnBrk="1" hangingPunct="1">
              <a:lnSpc>
                <a:spcPct val="90000"/>
              </a:lnSpc>
            </a:pPr>
            <a:r>
              <a:rPr lang="en-US" altLang="zh-CN">
                <a:latin typeface="Arial" charset="0"/>
                <a:ea typeface="宋体" charset="0"/>
              </a:rPr>
              <a:t>There is no single underlying theory</a:t>
            </a:r>
          </a:p>
          <a:p>
            <a:pPr lvl="1" eaLnBrk="1" hangingPunct="1">
              <a:lnSpc>
                <a:spcPct val="90000"/>
              </a:lnSpc>
              <a:buFont typeface="Wingdings" charset="0"/>
              <a:buNone/>
            </a:pPr>
            <a:r>
              <a:rPr lang="en-US" altLang="zh-CN">
                <a:latin typeface="Arial" charset="0"/>
                <a:ea typeface="宋体" charset="0"/>
              </a:rPr>
              <a:t>   Many technologies exist, many standards created by multiple organizations, many products and services created by many companies</a:t>
            </a:r>
          </a:p>
          <a:p>
            <a:pPr eaLnBrk="1" hangingPunct="1">
              <a:lnSpc>
                <a:spcPct val="90000"/>
              </a:lnSpc>
            </a:pPr>
            <a:r>
              <a:rPr lang="en-US" altLang="zh-CN">
                <a:latin typeface="Arial" charset="0"/>
                <a:ea typeface="宋体" charset="0"/>
              </a:rPr>
              <a:t>Mastering the Complexity</a:t>
            </a:r>
          </a:p>
          <a:p>
            <a:pPr lvl="1" eaLnBrk="1" hangingPunct="1">
              <a:lnSpc>
                <a:spcPct val="90000"/>
              </a:lnSpc>
            </a:pPr>
            <a:r>
              <a:rPr lang="en-US" altLang="zh-CN">
                <a:latin typeface="Arial" charset="0"/>
                <a:ea typeface="宋体" charset="0"/>
              </a:rPr>
              <a:t>Avoid unnecessary details</a:t>
            </a:r>
          </a:p>
          <a:p>
            <a:pPr lvl="1" eaLnBrk="1" hangingPunct="1">
              <a:lnSpc>
                <a:spcPct val="90000"/>
              </a:lnSpc>
            </a:pPr>
            <a:r>
              <a:rPr lang="en-US" altLang="zh-CN">
                <a:latin typeface="Arial" charset="0"/>
                <a:ea typeface="宋体" charset="0"/>
              </a:rPr>
              <a:t>Concentrate on understanding concepts</a:t>
            </a: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7.0&quot;&gt;&lt;object type=&quot;1&quot; unique_id=&quot;10001&quot;&gt;&lt;object type=&quot;8&quot; unique_id=&quot;10002&quot;&gt;&lt;/object&gt;&lt;object type=&quot;2&quot; unique_id=&quot;10003&quot;&gt;&lt;object type=&quot;3&quot; unique_id=&quot;10004&quot;&gt;&lt;property id=&quot;20148&quot; value=&quot;5&quot;/&gt;&lt;property id=&quot;20300&quot; value=&quot;Slide 1&quot;/&gt;&lt;property id=&quot;20307&quot; value=&quot;297&quot;/&gt;&lt;/object&gt;&lt;object type=&quot;3&quot; unique_id=&quot;10005&quot;&gt;&lt;property id=&quot;20148&quot; value=&quot;5&quot;/&gt;&lt;property id=&quot;20300&quot; value=&quot;Slide 2 - &amp;quot;Computer Networks&amp;quot;&quot;/&gt;&lt;property id=&quot;20307&quot; value=&quot;317&quot;/&gt;&lt;/object&gt;&lt;object type=&quot;3&quot; unique_id=&quot;10006&quot;&gt;&lt;property id=&quot;20148&quot; value=&quot;5&quot;/&gt;&lt;property id=&quot;20300&quot; value=&quot;Slide 3 - &amp;quot;About&amp;quot;&quot;/&gt;&lt;property id=&quot;20307&quot; value=&quot;276&quot;/&gt;&lt;/object&gt;&lt;object type=&quot;3&quot; unique_id=&quot;10007&quot;&gt;&lt;property id=&quot;20148&quot; value=&quot;5&quot;/&gt;&lt;property id=&quot;20300&quot; value=&quot;Slide 4 - &amp;quot;Mail &amp;amp; Web&amp;quot;&quot;/&gt;&lt;property id=&quot;20307&quot; value=&quot;316&quot;/&gt;&lt;/object&gt;&lt;object type=&quot;3&quot; unique_id=&quot;10008&quot;&gt;&lt;property id=&quot;20148&quot; value=&quot;5&quot;/&gt;&lt;property id=&quot;20300&quot; value=&quot;Slide 5 - &amp;quot;Syllabus&amp;quot;&quot;/&gt;&lt;property id=&quot;20307&quot; value=&quot;259&quot;/&gt;&lt;/object&gt;&lt;object type=&quot;3&quot; unique_id=&quot;10009&quot;&gt;&lt;property id=&quot;20148&quot; value=&quot;5&quot;/&gt;&lt;property id=&quot;20300&quot; value=&quot;Slide 6 - &amp;quot;What Is This Course All About&amp;quot;&quot;/&gt;&lt;property id=&quot;20307&quot; value=&quot;298&quot;/&gt;&lt;/object&gt;&lt;object type=&quot;3&quot; unique_id=&quot;10010&quot;&gt;&lt;property id=&quot;20148&quot; value=&quot;5&quot;/&gt;&lt;property id=&quot;20300&quot; value=&quot;Slide 7 - &amp;quot;Roadmap&amp;quot;&quot;/&gt;&lt;property id=&quot;20307&quot; value=&quot;306&quot;/&gt;&lt;/object&gt;&lt;object type=&quot;3&quot; unique_id=&quot;10011&quot;&gt;&lt;property id=&quot;20148&quot; value=&quot;5&quot;/&gt;&lt;property id=&quot;20300&quot; value=&quot;Slide 8 - &amp;quot;Ready for GEE&amp;quot;&quot;/&gt;&lt;property id=&quot;20307&quot; value=&quot;318&quot;/&gt;&lt;/object&gt;&lt;object type=&quot;3&quot; unique_id=&quot;10012&quot;&gt;&lt;property id=&quot;20148&quot; value=&quot;5&quot;/&gt;&lt;property id=&quot;20300&quot; value=&quot;Slide 9 - &amp;quot;Target of the exam&amp;quot;&quot;/&gt;&lt;property id=&quot;20307&quot; value=&quot;319&quot;/&gt;&lt;/object&gt;&lt;object type=&quot;3&quot; unique_id=&quot;10013&quot;&gt;&lt;property id=&quot;20148&quot; value=&quot;5&quot;/&gt;&lt;property id=&quot;20300&quot; value=&quot;Slide 10 - &amp;quot;Meeting Challenges&amp;quot;&quot;/&gt;&lt;property id=&quot;20307&quot; value=&quot;299&quot;/&gt;&lt;/object&gt;&lt;object type=&quot;3&quot; unique_id=&quot;10014&quot;&gt;&lt;property id=&quot;20148&quot; value=&quot;5&quot;/&gt;&lt;property id=&quot;20300&quot; value=&quot;Slide 11 - &amp;quot;Target Audience&amp;quot;&quot;/&gt;&lt;property id=&quot;20307&quot; value=&quot;310&quot;/&gt;&lt;/object&gt;&lt;object type=&quot;3&quot; unique_id=&quot;10016&quot;&gt;&lt;property id=&quot;20148&quot; value=&quot;5&quot;/&gt;&lt;property id=&quot;20300&quot; value=&quot;Slide 12 - &amp;quot; Prerequisites&amp;quot;&quot;/&gt;&lt;property id=&quot;20307&quot; value=&quot;302&quot;/&gt;&lt;/object&gt;&lt;object type=&quot;3&quot; unique_id=&quot;10017&quot;&gt;&lt;property id=&quot;20148&quot; value=&quot;5&quot;/&gt;&lt;property id=&quot;20300&quot; value=&quot;Slide 14 - &amp;quot;Grading&amp;quot;&quot;/&gt;&lt;property id=&quot;20307&quot; value=&quot;303&quot;/&gt;&lt;/object&gt;&lt;object type=&quot;3&quot; unique_id=&quot;10018&quot;&gt;&lt;property id=&quot;20148&quot; value=&quot;5&quot;/&gt;&lt;property id=&quot;20300&quot; value=&quot;Slide 17 - &amp;quot;Textbook&amp;quot;&quot;/&gt;&lt;property id=&quot;20307&quot; value=&quot;304&quot;/&gt;&lt;/object&gt;&lt;object type=&quot;3&quot; unique_id=&quot;10019&quot;&gt;&lt;property id=&quot;20148&quot; value=&quot;5&quot;/&gt;&lt;property id=&quot;20300&quot; value=&quot;Slide 18&quot;/&gt;&lt;property id=&quot;20307&quot; value=&quot;308&quot;/&gt;&lt;/object&gt;&lt;object type=&quot;3&quot; unique_id=&quot;10020&quot;&gt;&lt;property id=&quot;20148&quot; value=&quot;5&quot;/&gt;&lt;property id=&quot;20300&quot; value=&quot;Slide 19 - &amp;quot;References&amp;quot;&quot;/&gt;&lt;property id=&quot;20307&quot; value=&quot;307&quot;/&gt;&lt;/object&gt;&lt;object type=&quot;3&quot; unique_id=&quot;10021&quot;&gt;&lt;property id=&quot;20148&quot; value=&quot;5&quot;/&gt;&lt;property id=&quot;20300&quot; value=&quot;Slide 20&quot;/&gt;&lt;property id=&quot;20307&quot; value=&quot;311&quot;/&gt;&lt;/object&gt;&lt;object type=&quot;3&quot; unique_id=&quot;10022&quot;&gt;&lt;property id=&quot;20148&quot; value=&quot;5&quot;/&gt;&lt;property id=&quot;20300&quot; value=&quot;Slide 21 - &amp;quot;Disciplines related to Computer&amp;quot;&quot;/&gt;&lt;property id=&quot;20307&quot; value=&quot;312&quot;/&gt;&lt;/object&gt;&lt;object type=&quot;3&quot; unique_id=&quot;10023&quot;&gt;&lt;property id=&quot;20148&quot; value=&quot;5&quot;/&gt;&lt;property id=&quot;20300&quot; value=&quot;Slide 22 - &amp;quot;Capability required by Disciplines&amp;quot;&quot;/&gt;&lt;property id=&quot;20307&quot; value=&quot;314&quot;/&gt;&lt;/object&gt;&lt;object type=&quot;3&quot; unique_id=&quot;10024&quot;&gt;&lt;property id=&quot;20148&quot; value=&quot;5&quot;/&gt;&lt;property id=&quot;20300&quot; value=&quot;Slide 23 - &amp;quot;Main topics of Computer Networks &amp;quot;&quot;/&gt;&lt;property id=&quot;20307&quot; value=&quot;313&quot;/&gt;&lt;/object&gt;&lt;object type=&quot;3&quot; unique_id=&quot;10025&quot;&gt;&lt;property id=&quot;20148&quot; value=&quot;5&quot;/&gt;&lt;property id=&quot;20300&quot; value=&quot;Slide 24 - &amp;quot;Group Courses of Computer Networks&amp;quot;&quot;/&gt;&lt;property id=&quot;20307&quot; value=&quot;315&quot;/&gt;&lt;/object&gt;&lt;object type=&quot;3&quot; unique_id=&quot;10026&quot;&gt;&lt;property id=&quot;20148&quot; value=&quot;5&quot;/&gt;&lt;property id=&quot;20300&quot; value=&quot;Slide 25 - &amp;quot;Attention&amp;quot;&quot;/&gt;&lt;property id=&quot;20307&quot; value=&quot;309&quot;/&gt;&lt;/object&gt;&lt;object type=&quot;3&quot; unique_id=&quot;10052&quot;&gt;&lt;property id=&quot;20148&quot; value=&quot;5&quot;/&gt;&lt;property id=&quot;20300&quot; value=&quot;Slide 13 - &amp;quot;Confucian Analects&amp;quot;&quot;/&gt;&lt;property id=&quot;20307&quot; value=&quot;320&quot;/&gt;&lt;/object&gt;&lt;object type=&quot;3&quot; unique_id=&quot;10053&quot;&gt;&lt;property id=&quot;20148&quot; value=&quot;5&quot;/&gt;&lt;property id=&quot;20300&quot; value=&quot;Slide 15 - &amp;quot;How to pass?&amp;quot;&quot;/&gt;&lt;property id=&quot;20307&quot; value=&quot;321&quot;/&gt;&lt;/object&gt;&lt;object type=&quot;3&quot; unique_id=&quot;10054&quot;&gt;&lt;property id=&quot;20148&quot; value=&quot;5&quot;/&gt;&lt;property id=&quot;20300&quot; value=&quot;Slide 16 - &amp;quot;About bilingual teaching&amp;quot;&quot;/&gt;&lt;property id=&quot;20307&quot; value=&quot;322&quot;/&gt;&lt;/object&gt;&lt;/object&gt;&lt;/object&gt;&lt;/database&gt;"/>
  <p:tag name="SECTOMILLISECCONVERTED" val="1"/>
</p:tagLst>
</file>

<file path=ppt/theme/theme1.xml><?xml version="1.0" encoding="utf-8"?>
<a:theme xmlns:a="http://schemas.openxmlformats.org/drawingml/2006/main" name="Network">
  <a:themeElements>
    <a:clrScheme name="Network 10">
      <a:dk1>
        <a:srgbClr val="000000"/>
      </a:dk1>
      <a:lt1>
        <a:srgbClr val="FFFFFF"/>
      </a:lt1>
      <a:dk2>
        <a:srgbClr val="330066"/>
      </a:dk2>
      <a:lt2>
        <a:srgbClr val="808080"/>
      </a:lt2>
      <a:accent1>
        <a:srgbClr val="CCCC00"/>
      </a:accent1>
      <a:accent2>
        <a:srgbClr val="669999"/>
      </a:accent2>
      <a:accent3>
        <a:srgbClr val="FFFFFF"/>
      </a:accent3>
      <a:accent4>
        <a:srgbClr val="000000"/>
      </a:accent4>
      <a:accent5>
        <a:srgbClr val="E2E2AA"/>
      </a:accent5>
      <a:accent6>
        <a:srgbClr val="5C8A8A"/>
      </a:accent6>
      <a:hlink>
        <a:srgbClr val="7E9CE8"/>
      </a:hlink>
      <a:folHlink>
        <a:srgbClr val="D8D8EC"/>
      </a:folHlink>
    </a:clrScheme>
    <a:fontScheme name="Network">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triangle" w="med" len="med"/>
        </a:ln>
        <a:effectLst/>
      </a:spPr>
      <a:bodyPr vert="horz" wrap="square" lIns="90000" tIns="46800" rIns="90000" bIns="46800" numCol="1" anchor="ctr"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triangle" w="med" len="med"/>
        </a:ln>
        <a:effectLst/>
      </a:spPr>
      <a:bodyPr vert="horz" wrap="square" lIns="90000" tIns="46800" rIns="90000" bIns="46800" numCol="1" anchor="ctr" anchorCtr="0" compatLnSpc="1">
        <a:prstTxWarp prst="textNoShape">
          <a:avLst/>
        </a:prstTxWarp>
        <a:spAutoFit/>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Network 1">
        <a:dk1>
          <a:srgbClr val="4F747B"/>
        </a:dk1>
        <a:lt1>
          <a:srgbClr val="FFFFFF"/>
        </a:lt1>
        <a:dk2>
          <a:srgbClr val="000000"/>
        </a:dk2>
        <a:lt2>
          <a:srgbClr val="C0C0C0"/>
        </a:lt2>
        <a:accent1>
          <a:srgbClr val="859868"/>
        </a:accent1>
        <a:accent2>
          <a:srgbClr val="5F5F5F"/>
        </a:accent2>
        <a:accent3>
          <a:srgbClr val="AAAAAA"/>
        </a:accent3>
        <a:accent4>
          <a:srgbClr val="DADADA"/>
        </a:accent4>
        <a:accent5>
          <a:srgbClr val="C2CAB9"/>
        </a:accent5>
        <a:accent6>
          <a:srgbClr val="555555"/>
        </a:accent6>
        <a:hlink>
          <a:srgbClr val="5F5F5F"/>
        </a:hlink>
        <a:folHlink>
          <a:srgbClr val="BA1212"/>
        </a:folHlink>
      </a:clrScheme>
      <a:clrMap bg1="dk2" tx1="lt1" bg2="dk1" tx2="lt2" accent1="accent1" accent2="accent2" accent3="accent3" accent4="accent4" accent5="accent5" accent6="accent6" hlink="hlink" folHlink="folHlink"/>
    </a:extraClrScheme>
    <a:extraClrScheme>
      <a:clrScheme name="Network 2">
        <a:dk1>
          <a:srgbClr val="3C0000"/>
        </a:dk1>
        <a:lt1>
          <a:srgbClr val="FFFFFF"/>
        </a:lt1>
        <a:dk2>
          <a:srgbClr val="4D0B0B"/>
        </a:dk2>
        <a:lt2>
          <a:srgbClr val="FFFFFF"/>
        </a:lt2>
        <a:accent1>
          <a:srgbClr val="666633"/>
        </a:accent1>
        <a:accent2>
          <a:srgbClr val="CC3300"/>
        </a:accent2>
        <a:accent3>
          <a:srgbClr val="B2AAAA"/>
        </a:accent3>
        <a:accent4>
          <a:srgbClr val="DADADA"/>
        </a:accent4>
        <a:accent5>
          <a:srgbClr val="B8B8AD"/>
        </a:accent5>
        <a:accent6>
          <a:srgbClr val="B92D00"/>
        </a:accent6>
        <a:hlink>
          <a:srgbClr val="CC9900"/>
        </a:hlink>
        <a:folHlink>
          <a:srgbClr val="CCCC33"/>
        </a:folHlink>
      </a:clrScheme>
      <a:clrMap bg1="dk2" tx1="lt1" bg2="dk1" tx2="lt2" accent1="accent1" accent2="accent2" accent3="accent3" accent4="accent4" accent5="accent5" accent6="accent6" hlink="hlink" folHlink="folHlink"/>
    </a:extraClrScheme>
    <a:extraClrScheme>
      <a:clrScheme name="Network 3">
        <a:dk1>
          <a:srgbClr val="666699"/>
        </a:dk1>
        <a:lt1>
          <a:srgbClr val="FFFFFF"/>
        </a:lt1>
        <a:dk2>
          <a:srgbClr val="15192B"/>
        </a:dk2>
        <a:lt2>
          <a:srgbClr val="CCCCFF"/>
        </a:lt2>
        <a:accent1>
          <a:srgbClr val="4F893D"/>
        </a:accent1>
        <a:accent2>
          <a:srgbClr val="666699"/>
        </a:accent2>
        <a:accent3>
          <a:srgbClr val="AAABAC"/>
        </a:accent3>
        <a:accent4>
          <a:srgbClr val="DADADA"/>
        </a:accent4>
        <a:accent5>
          <a:srgbClr val="B2C4AF"/>
        </a:accent5>
        <a:accent6>
          <a:srgbClr val="5C5C8A"/>
        </a:accent6>
        <a:hlink>
          <a:srgbClr val="CC9900"/>
        </a:hlink>
        <a:folHlink>
          <a:srgbClr val="4837C7"/>
        </a:folHlink>
      </a:clrScheme>
      <a:clrMap bg1="dk2" tx1="lt1" bg2="dk1" tx2="lt2" accent1="accent1" accent2="accent2" accent3="accent3" accent4="accent4" accent5="accent5" accent6="accent6" hlink="hlink" folHlink="folHlink"/>
    </a:extraClrScheme>
    <a:extraClrScheme>
      <a:clrScheme name="Network 4">
        <a:dk1>
          <a:srgbClr val="666699"/>
        </a:dk1>
        <a:lt1>
          <a:srgbClr val="FFFFFF"/>
        </a:lt1>
        <a:dk2>
          <a:srgbClr val="86001A"/>
        </a:dk2>
        <a:lt2>
          <a:srgbClr val="CCCC66"/>
        </a:lt2>
        <a:accent1>
          <a:srgbClr val="FF3300"/>
        </a:accent1>
        <a:accent2>
          <a:srgbClr val="FF6600"/>
        </a:accent2>
        <a:accent3>
          <a:srgbClr val="C3AAAB"/>
        </a:accent3>
        <a:accent4>
          <a:srgbClr val="DADADA"/>
        </a:accent4>
        <a:accent5>
          <a:srgbClr val="FFADAA"/>
        </a:accent5>
        <a:accent6>
          <a:srgbClr val="E75C00"/>
        </a:accent6>
        <a:hlink>
          <a:srgbClr val="CC9900"/>
        </a:hlink>
        <a:folHlink>
          <a:srgbClr val="FF0000"/>
        </a:folHlink>
      </a:clrScheme>
      <a:clrMap bg1="dk2" tx1="lt1" bg2="dk1" tx2="lt2" accent1="accent1" accent2="accent2" accent3="accent3" accent4="accent4" accent5="accent5" accent6="accent6" hlink="hlink" folHlink="folHlink"/>
    </a:extraClrScheme>
    <a:extraClrScheme>
      <a:clrScheme name="Network 5">
        <a:dk1>
          <a:srgbClr val="666699"/>
        </a:dk1>
        <a:lt1>
          <a:srgbClr val="FFFFFF"/>
        </a:lt1>
        <a:dk2>
          <a:srgbClr val="000054"/>
        </a:dk2>
        <a:lt2>
          <a:srgbClr val="FFFFFF"/>
        </a:lt2>
        <a:accent1>
          <a:srgbClr val="3333FF"/>
        </a:accent1>
        <a:accent2>
          <a:srgbClr val="006699"/>
        </a:accent2>
        <a:accent3>
          <a:srgbClr val="AAAAB3"/>
        </a:accent3>
        <a:accent4>
          <a:srgbClr val="DADADA"/>
        </a:accent4>
        <a:accent5>
          <a:srgbClr val="ADADFF"/>
        </a:accent5>
        <a:accent6>
          <a:srgbClr val="005C8A"/>
        </a:accent6>
        <a:hlink>
          <a:srgbClr val="669900"/>
        </a:hlink>
        <a:folHlink>
          <a:srgbClr val="0000FF"/>
        </a:folHlink>
      </a:clrScheme>
      <a:clrMap bg1="dk2" tx1="lt1" bg2="dk1" tx2="lt2" accent1="accent1" accent2="accent2" accent3="accent3" accent4="accent4" accent5="accent5" accent6="accent6" hlink="hlink" folHlink="folHlink"/>
    </a:extraClrScheme>
    <a:extraClrScheme>
      <a:clrScheme name="Network 6">
        <a:dk1>
          <a:srgbClr val="808080"/>
        </a:dk1>
        <a:lt1>
          <a:srgbClr val="FFFFFF"/>
        </a:lt1>
        <a:dk2>
          <a:srgbClr val="30054B"/>
        </a:dk2>
        <a:lt2>
          <a:srgbClr val="FFFFFF"/>
        </a:lt2>
        <a:accent1>
          <a:srgbClr val="797B9B"/>
        </a:accent1>
        <a:accent2>
          <a:srgbClr val="6B4FB1"/>
        </a:accent2>
        <a:accent3>
          <a:srgbClr val="ADAAB1"/>
        </a:accent3>
        <a:accent4>
          <a:srgbClr val="DADADA"/>
        </a:accent4>
        <a:accent5>
          <a:srgbClr val="BEBFCB"/>
        </a:accent5>
        <a:accent6>
          <a:srgbClr val="6047A0"/>
        </a:accent6>
        <a:hlink>
          <a:srgbClr val="7AACCE"/>
        </a:hlink>
        <a:folHlink>
          <a:srgbClr val="D8D8EC"/>
        </a:folHlink>
      </a:clrScheme>
      <a:clrMap bg1="dk2" tx1="lt1" bg2="dk1" tx2="lt2" accent1="accent1" accent2="accent2" accent3="accent3" accent4="accent4" accent5="accent5" accent6="accent6" hlink="hlink" folHlink="folHlink"/>
    </a:extraClrScheme>
    <a:extraClrScheme>
      <a:clrScheme name="Network 7">
        <a:dk1>
          <a:srgbClr val="808080"/>
        </a:dk1>
        <a:lt1>
          <a:srgbClr val="FFFFCC"/>
        </a:lt1>
        <a:dk2>
          <a:srgbClr val="29527B"/>
        </a:dk2>
        <a:lt2>
          <a:srgbClr val="FFFFFF"/>
        </a:lt2>
        <a:accent1>
          <a:srgbClr val="CCCC00"/>
        </a:accent1>
        <a:accent2>
          <a:srgbClr val="669999"/>
        </a:accent2>
        <a:accent3>
          <a:srgbClr val="ACB3BF"/>
        </a:accent3>
        <a:accent4>
          <a:srgbClr val="DADAAE"/>
        </a:accent4>
        <a:accent5>
          <a:srgbClr val="E2E2AA"/>
        </a:accent5>
        <a:accent6>
          <a:srgbClr val="5C8A8A"/>
        </a:accent6>
        <a:hlink>
          <a:srgbClr val="D8D8EC"/>
        </a:hlink>
        <a:folHlink>
          <a:srgbClr val="B2B2B2"/>
        </a:folHlink>
      </a:clrScheme>
      <a:clrMap bg1="dk2" tx1="lt1" bg2="dk1" tx2="lt2" accent1="accent1" accent2="accent2" accent3="accent3" accent4="accent4" accent5="accent5" accent6="accent6" hlink="hlink" folHlink="folHlink"/>
    </a:extraClrScheme>
    <a:extraClrScheme>
      <a:clrScheme name="Network 8">
        <a:dk1>
          <a:srgbClr val="666699"/>
        </a:dk1>
        <a:lt1>
          <a:srgbClr val="FFFFFF"/>
        </a:lt1>
        <a:dk2>
          <a:srgbClr val="476949"/>
        </a:dk2>
        <a:lt2>
          <a:srgbClr val="FFFFFF"/>
        </a:lt2>
        <a:accent1>
          <a:srgbClr val="CC6600"/>
        </a:accent1>
        <a:accent2>
          <a:srgbClr val="CC9900"/>
        </a:accent2>
        <a:accent3>
          <a:srgbClr val="B1B9B1"/>
        </a:accent3>
        <a:accent4>
          <a:srgbClr val="DADADA"/>
        </a:accent4>
        <a:accent5>
          <a:srgbClr val="E2B8AA"/>
        </a:accent5>
        <a:accent6>
          <a:srgbClr val="B98A00"/>
        </a:accent6>
        <a:hlink>
          <a:srgbClr val="669900"/>
        </a:hlink>
        <a:folHlink>
          <a:srgbClr val="A45200"/>
        </a:folHlink>
      </a:clrScheme>
      <a:clrMap bg1="dk2" tx1="lt1" bg2="dk1" tx2="lt2" accent1="accent1" accent2="accent2" accent3="accent3" accent4="accent4" accent5="accent5" accent6="accent6" hlink="hlink" folHlink="folHlink"/>
    </a:extraClrScheme>
    <a:extraClrScheme>
      <a:clrScheme name="Network 9">
        <a:dk1>
          <a:srgbClr val="000000"/>
        </a:dk1>
        <a:lt1>
          <a:srgbClr val="FFFFFF"/>
        </a:lt1>
        <a:dk2>
          <a:srgbClr val="7C1302"/>
        </a:dk2>
        <a:lt2>
          <a:srgbClr val="CC9900"/>
        </a:lt2>
        <a:accent1>
          <a:srgbClr val="CC9900"/>
        </a:accent1>
        <a:accent2>
          <a:srgbClr val="CC3300"/>
        </a:accent2>
        <a:accent3>
          <a:srgbClr val="FFFFFF"/>
        </a:accent3>
        <a:accent4>
          <a:srgbClr val="000000"/>
        </a:accent4>
        <a:accent5>
          <a:srgbClr val="E2CAAA"/>
        </a:accent5>
        <a:accent6>
          <a:srgbClr val="B92D00"/>
        </a:accent6>
        <a:hlink>
          <a:srgbClr val="808080"/>
        </a:hlink>
        <a:folHlink>
          <a:srgbClr val="CCCC66"/>
        </a:folHlink>
      </a:clrScheme>
      <a:clrMap bg1="lt1" tx1="dk1" bg2="lt2" tx2="dk2" accent1="accent1" accent2="accent2" accent3="accent3" accent4="accent4" accent5="accent5" accent6="accent6" hlink="hlink" folHlink="folHlink"/>
    </a:extraClrScheme>
    <a:extraClrScheme>
      <a:clrScheme name="Network 10">
        <a:dk1>
          <a:srgbClr val="000000"/>
        </a:dk1>
        <a:lt1>
          <a:srgbClr val="FFFFFF"/>
        </a:lt1>
        <a:dk2>
          <a:srgbClr val="330066"/>
        </a:dk2>
        <a:lt2>
          <a:srgbClr val="808080"/>
        </a:lt2>
        <a:accent1>
          <a:srgbClr val="CCCC00"/>
        </a:accent1>
        <a:accent2>
          <a:srgbClr val="669999"/>
        </a:accent2>
        <a:accent3>
          <a:srgbClr val="FFFFFF"/>
        </a:accent3>
        <a:accent4>
          <a:srgbClr val="000000"/>
        </a:accent4>
        <a:accent5>
          <a:srgbClr val="E2E2AA"/>
        </a:accent5>
        <a:accent6>
          <a:srgbClr val="5C8A8A"/>
        </a:accent6>
        <a:hlink>
          <a:srgbClr val="7E9CE8"/>
        </a:hlink>
        <a:folHlink>
          <a:srgbClr val="D8D8EC"/>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Network</Template>
  <TotalTime>18740</TotalTime>
  <Words>1609</Words>
  <Application>Microsoft Macintosh PowerPoint</Application>
  <PresentationFormat>On-screen Show (4:3)</PresentationFormat>
  <Paragraphs>205</Paragraphs>
  <Slides>20</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宋体</vt:lpstr>
      <vt:lpstr>Arial</vt:lpstr>
      <vt:lpstr>Comic Sans MS</vt:lpstr>
      <vt:lpstr>Tahoma</vt:lpstr>
      <vt:lpstr>Times New Roman</vt:lpstr>
      <vt:lpstr>Wingdings</vt:lpstr>
      <vt:lpstr>Network</vt:lpstr>
      <vt:lpstr>PowerPoint Presentation</vt:lpstr>
      <vt:lpstr>Computer Networks</vt:lpstr>
      <vt:lpstr>About</vt:lpstr>
      <vt:lpstr>Mail &amp; Web</vt:lpstr>
      <vt:lpstr>Syllabus</vt:lpstr>
      <vt:lpstr>What Is This Course All About</vt:lpstr>
      <vt:lpstr>Roadmap</vt:lpstr>
      <vt:lpstr>About the Final Exam</vt:lpstr>
      <vt:lpstr>Meeting Challenges</vt:lpstr>
      <vt:lpstr>Target Audience</vt:lpstr>
      <vt:lpstr> Prerequisites</vt:lpstr>
      <vt:lpstr>Confucian Analects</vt:lpstr>
      <vt:lpstr>Grading</vt:lpstr>
      <vt:lpstr>How to pass?</vt:lpstr>
      <vt:lpstr>About bilingual teaching</vt:lpstr>
      <vt:lpstr>Textbook</vt:lpstr>
      <vt:lpstr>Andrew S. Tanenbaum</vt:lpstr>
      <vt:lpstr>References</vt:lpstr>
      <vt:lpstr>PowerPoint Presentation</vt:lpstr>
      <vt:lpstr>Attention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Lin Weiguo</dc:creator>
  <cp:lastModifiedBy>Microsoft Office User</cp:lastModifiedBy>
  <cp:revision>226</cp:revision>
  <cp:lastPrinted>1601-01-01T00:00:00Z</cp:lastPrinted>
  <dcterms:created xsi:type="dcterms:W3CDTF">1601-01-01T00:00:00Z</dcterms:created>
  <dcterms:modified xsi:type="dcterms:W3CDTF">2020-03-08T18:23:03Z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y fmtid="{D5CDD505-2E9C-101B-9397-08002B2CF9AE}" pid="3" name="LCID">
    <vt:i4>2052</vt:i4>
  </property>
</Properties>
</file>

<file path=docProps/thumbnail.jpeg>
</file>